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6.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7.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 id="2147483790" r:id="rId4"/>
    <p:sldMasterId id="2147483807" r:id="rId5"/>
    <p:sldMasterId id="2147483813" r:id="rId6"/>
    <p:sldMasterId id="2147483827" r:id="rId7"/>
    <p:sldMasterId id="2147483837" r:id="rId8"/>
    <p:sldMasterId id="2147483846" r:id="rId9"/>
    <p:sldMasterId id="2147483899" r:id="rId10"/>
  </p:sldMasterIdLst>
  <p:notesMasterIdLst>
    <p:notesMasterId r:id="rId61"/>
  </p:notesMasterIdLst>
  <p:sldIdLst>
    <p:sldId id="1409" r:id="rId11"/>
    <p:sldId id="1486" r:id="rId12"/>
    <p:sldId id="1498" r:id="rId13"/>
    <p:sldId id="1499" r:id="rId14"/>
    <p:sldId id="1500" r:id="rId15"/>
    <p:sldId id="1501" r:id="rId16"/>
    <p:sldId id="1497" r:id="rId17"/>
    <p:sldId id="1448" r:id="rId18"/>
    <p:sldId id="258" r:id="rId19"/>
    <p:sldId id="259" r:id="rId20"/>
    <p:sldId id="1447" r:id="rId21"/>
    <p:sldId id="276" r:id="rId22"/>
    <p:sldId id="1425" r:id="rId23"/>
    <p:sldId id="1418" r:id="rId24"/>
    <p:sldId id="260" r:id="rId25"/>
    <p:sldId id="261" r:id="rId26"/>
    <p:sldId id="262" r:id="rId27"/>
    <p:sldId id="1449" r:id="rId28"/>
    <p:sldId id="264" r:id="rId29"/>
    <p:sldId id="265" r:id="rId30"/>
    <p:sldId id="1481" r:id="rId31"/>
    <p:sldId id="1482" r:id="rId32"/>
    <p:sldId id="1410" r:id="rId33"/>
    <p:sldId id="267" r:id="rId34"/>
    <p:sldId id="268" r:id="rId35"/>
    <p:sldId id="269" r:id="rId36"/>
    <p:sldId id="270" r:id="rId37"/>
    <p:sldId id="271" r:id="rId38"/>
    <p:sldId id="272" r:id="rId39"/>
    <p:sldId id="281" r:id="rId40"/>
    <p:sldId id="284" r:id="rId41"/>
    <p:sldId id="285" r:id="rId42"/>
    <p:sldId id="1452" r:id="rId43"/>
    <p:sldId id="287" r:id="rId44"/>
    <p:sldId id="1483" r:id="rId45"/>
    <p:sldId id="289" r:id="rId46"/>
    <p:sldId id="290" r:id="rId47"/>
    <p:sldId id="291" r:id="rId48"/>
    <p:sldId id="292" r:id="rId49"/>
    <p:sldId id="293" r:id="rId50"/>
    <p:sldId id="294" r:id="rId51"/>
    <p:sldId id="1453" r:id="rId52"/>
    <p:sldId id="296" r:id="rId53"/>
    <p:sldId id="297" r:id="rId54"/>
    <p:sldId id="298" r:id="rId55"/>
    <p:sldId id="299" r:id="rId56"/>
    <p:sldId id="1454" r:id="rId57"/>
    <p:sldId id="1484" r:id="rId58"/>
    <p:sldId id="1485" r:id="rId59"/>
    <p:sldId id="273"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lantilla" id="{D06CAF8A-2316-4BA9-A00C-05617C43ED12}">
          <p14:sldIdLst>
            <p14:sldId id="1409"/>
          </p14:sldIdLst>
        </p14:section>
        <p14:section name="Institucionales" id="{D15FAE37-82F9-40E9-BB3E-23E9CCE070E8}">
          <p14:sldIdLst>
            <p14:sldId id="1486"/>
            <p14:sldId id="1498"/>
            <p14:sldId id="1499"/>
            <p14:sldId id="1500"/>
            <p14:sldId id="1501"/>
            <p14:sldId id="1497"/>
          </p14:sldIdLst>
        </p14:section>
        <p14:section name="Plantilla" id="{25439CCE-6A5F-4101-AA05-49E2710F958D}">
          <p14:sldIdLst>
            <p14:sldId id="1448"/>
            <p14:sldId id="258"/>
            <p14:sldId id="259"/>
            <p14:sldId id="1447"/>
            <p14:sldId id="276"/>
            <p14:sldId id="1425"/>
            <p14:sldId id="1418"/>
            <p14:sldId id="260"/>
            <p14:sldId id="261"/>
            <p14:sldId id="262"/>
            <p14:sldId id="1449"/>
            <p14:sldId id="264"/>
            <p14:sldId id="265"/>
            <p14:sldId id="1481"/>
            <p14:sldId id="1482"/>
            <p14:sldId id="1410"/>
            <p14:sldId id="267"/>
            <p14:sldId id="268"/>
            <p14:sldId id="269"/>
            <p14:sldId id="270"/>
            <p14:sldId id="271"/>
            <p14:sldId id="272"/>
            <p14:sldId id="281"/>
            <p14:sldId id="284"/>
            <p14:sldId id="285"/>
            <p14:sldId id="1452"/>
            <p14:sldId id="287"/>
            <p14:sldId id="1483"/>
            <p14:sldId id="289"/>
            <p14:sldId id="290"/>
            <p14:sldId id="291"/>
            <p14:sldId id="292"/>
            <p14:sldId id="293"/>
            <p14:sldId id="294"/>
            <p14:sldId id="1453"/>
            <p14:sldId id="296"/>
            <p14:sldId id="297"/>
            <p14:sldId id="298"/>
            <p14:sldId id="299"/>
            <p14:sldId id="1454"/>
            <p14:sldId id="1484"/>
            <p14:sldId id="1485"/>
            <p14:sldId id="273"/>
          </p14:sldIdLst>
        </p14:section>
      </p14:sectionLst>
    </p:ext>
    <p:ext uri="{EFAFB233-063F-42B5-8137-9DF3F51BA10A}">
      <p15:sldGuideLst xmlns:p15="http://schemas.microsoft.com/office/powerpoint/2012/main">
        <p15:guide id="1" pos="4112" userDrawn="1">
          <p15:clr>
            <a:srgbClr val="A4A3A4"/>
          </p15:clr>
        </p15:guide>
        <p15:guide id="2" orient="horz" pos="1026" userDrawn="1">
          <p15:clr>
            <a:srgbClr val="A4A3A4"/>
          </p15:clr>
        </p15:guide>
        <p15:guide id="3" pos="7378" userDrawn="1">
          <p15:clr>
            <a:srgbClr val="A4A3A4"/>
          </p15:clr>
        </p15:guide>
        <p15:guide id="4" orient="horz" pos="4088"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E96A83-DF86-E7EC-39EE-1616178AF4D4}" name="Facundo Grodmann" initials="FG" userId="S::fgrodmann@inti.gob.ar::0040686e-e263-4460-9fd2-cc112db97f41" providerId="AD"/>
  <p188:author id="{07FC85BA-FB54-EBAB-F89F-B79A06075F1B}" name="Claudio Javier Berterreix" initials="CB" userId="S::cberterreix@inti.gob.ar::45fc9efa-5568-4677-a320-f19959cb6c28" providerId="AD"/>
  <p188:author id="{328C08F2-D887-D217-904C-BB5DC387F805}" name="María Julieta Comin" initials="MC" userId="S::jcomin@inti.gob.ar::84232da5-74f2-4211-b147-9c75496adc8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42C4F"/>
    <a:srgbClr val="E6BB62"/>
    <a:srgbClr val="5B9BD5"/>
    <a:srgbClr val="5F86CD"/>
    <a:srgbClr val="003087"/>
    <a:srgbClr val="00B6E3"/>
    <a:srgbClr val="3C6AB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052" autoAdjust="0"/>
    <p:restoredTop sz="96622" autoAdjust="0"/>
  </p:normalViewPr>
  <p:slideViewPr>
    <p:cSldViewPr snapToGrid="0">
      <p:cViewPr varScale="1">
        <p:scale>
          <a:sx n="114" d="100"/>
          <a:sy n="114" d="100"/>
        </p:scale>
        <p:origin x="1099" y="86"/>
      </p:cViewPr>
      <p:guideLst>
        <p:guide pos="4112"/>
        <p:guide orient="horz" pos="1026"/>
        <p:guide pos="7378"/>
        <p:guide orient="horz" pos="4088"/>
      </p:guideLst>
    </p:cSldViewPr>
  </p:slideViewPr>
  <p:notesTextViewPr>
    <p:cViewPr>
      <p:scale>
        <a:sx n="125" d="100"/>
        <a:sy n="125" d="100"/>
      </p:scale>
      <p:origin x="0" y="0"/>
    </p:cViewPr>
  </p:notesTextViewPr>
  <p:notesViewPr>
    <p:cSldViewPr snapToGrid="0">
      <p:cViewPr varScale="1">
        <p:scale>
          <a:sx n="89" d="100"/>
          <a:sy n="89" d="100"/>
        </p:scale>
        <p:origin x="4114" y="96"/>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slide" Target="slides/slide45.xml"/><Relationship Id="rId63" Type="http://schemas.openxmlformats.org/officeDocument/2006/relationships/viewProps" Target="viewProps.xml"/><Relationship Id="rId7" Type="http://schemas.openxmlformats.org/officeDocument/2006/relationships/slideMaster" Target="slideMasters/slideMaster5.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microsoft.com/office/2018/10/relationships/authors" Target="authors.xml"/><Relationship Id="rId5" Type="http://schemas.openxmlformats.org/officeDocument/2006/relationships/slideMaster" Target="slideMasters/slideMaster3.xml"/><Relationship Id="rId61" Type="http://schemas.openxmlformats.org/officeDocument/2006/relationships/notesMaster" Target="notesMasters/notesMaster1.xml"/><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theme" Target="theme/theme1.xml"/><Relationship Id="rId8" Type="http://schemas.openxmlformats.org/officeDocument/2006/relationships/slideMaster" Target="slideMasters/slideMaster6.xml"/><Relationship Id="rId51" Type="http://schemas.openxmlformats.org/officeDocument/2006/relationships/slide" Target="slides/slide41.xml"/><Relationship Id="rId3" Type="http://schemas.openxmlformats.org/officeDocument/2006/relationships/slideMaster" Target="slideMasters/slideMaster1.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4.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8.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tableStyles" Target="tableStyles.xml"/><Relationship Id="rId4" Type="http://schemas.openxmlformats.org/officeDocument/2006/relationships/slideMaster" Target="slideMasters/slideMaster2.xml"/><Relationship Id="rId9" Type="http://schemas.openxmlformats.org/officeDocument/2006/relationships/slideMaster" Target="slideMasters/slideMaster7.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147120-137B-4FE5-8A65-C61A337FAF8B}" type="datetimeFigureOut">
              <a:rPr lang="en-US" smtClean="0"/>
              <a:t>11/7/2025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0BCD3D-AC8A-491C-8B8A-DED43D556172}" type="slidenum">
              <a:rPr lang="en-US" smtClean="0"/>
              <a:t>‹Nº›</a:t>
            </a:fld>
            <a:endParaRPr lang="en-US"/>
          </a:p>
        </p:txBody>
      </p:sp>
    </p:spTree>
    <p:extLst>
      <p:ext uri="{BB962C8B-B14F-4D97-AF65-F5344CB8AC3E}">
        <p14:creationId xmlns:p14="http://schemas.microsoft.com/office/powerpoint/2010/main" val="1215539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autocosmos.com.ar/catalogo/vigente/toyota/yaris" TargetMode="External"/><Relationship Id="rId2" Type="http://schemas.openxmlformats.org/officeDocument/2006/relationships/slide" Target="../slides/slide17.xml"/><Relationship Id="rId1" Type="http://schemas.openxmlformats.org/officeDocument/2006/relationships/notesMaster" Target="../notesMasters/notesMaster1.xml"/><Relationship Id="rId5" Type="http://schemas.openxmlformats.org/officeDocument/2006/relationships/hyperlink" Target="https://casauto.com/product/2024-toyota-yaris-sedan-vodtyaris/#additional_information" TargetMode="External"/><Relationship Id="rId4" Type="http://schemas.openxmlformats.org/officeDocument/2006/relationships/hyperlink" Target="https://www.kovacstoyota.cl/sedan/all-new-yaris-2023.html"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a:extLst>
            <a:ext uri="{FF2B5EF4-FFF2-40B4-BE49-F238E27FC236}">
              <a16:creationId xmlns:a16="http://schemas.microsoft.com/office/drawing/2014/main" id="{9CFD9145-CB3D-B551-7706-552BB261D4D0}"/>
            </a:ext>
          </a:extLst>
        </p:cNvPr>
        <p:cNvGrpSpPr/>
        <p:nvPr/>
      </p:nvGrpSpPr>
      <p:grpSpPr>
        <a:xfrm>
          <a:off x="0" y="0"/>
          <a:ext cx="0" cy="0"/>
          <a:chOff x="0" y="0"/>
          <a:chExt cx="0" cy="0"/>
        </a:xfrm>
      </p:grpSpPr>
      <p:sp>
        <p:nvSpPr>
          <p:cNvPr id="223" name="Google Shape;223;g2d71bdcd539_0_280:notes">
            <a:extLst>
              <a:ext uri="{FF2B5EF4-FFF2-40B4-BE49-F238E27FC236}">
                <a16:creationId xmlns:a16="http://schemas.microsoft.com/office/drawing/2014/main" id="{18F48969-7A16-BE5C-701D-CB66ACF11476}"/>
              </a:ext>
            </a:extLst>
          </p:cNvPr>
          <p:cNvSpPr txBox="1">
            <a:spLocks noGrp="1"/>
          </p:cNvSpPr>
          <p:nvPr>
            <p:ph type="body" idx="1"/>
          </p:nvPr>
        </p:nvSpPr>
        <p:spPr>
          <a:xfrm>
            <a:off x="685800" y="4400555"/>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224" name="Google Shape;224;g2d71bdcd539_0_280:notes">
            <a:extLst>
              <a:ext uri="{FF2B5EF4-FFF2-40B4-BE49-F238E27FC236}">
                <a16:creationId xmlns:a16="http://schemas.microsoft.com/office/drawing/2014/main" id="{0E0F3456-C60A-2DCC-4666-989420FB5A5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433279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a:extLst>
            <a:ext uri="{FF2B5EF4-FFF2-40B4-BE49-F238E27FC236}">
              <a16:creationId xmlns:a16="http://schemas.microsoft.com/office/drawing/2014/main" id="{9968BF26-55F9-037B-02AE-1FDB37E247A4}"/>
            </a:ext>
          </a:extLst>
        </p:cNvPr>
        <p:cNvGrpSpPr/>
        <p:nvPr/>
      </p:nvGrpSpPr>
      <p:grpSpPr>
        <a:xfrm>
          <a:off x="0" y="0"/>
          <a:ext cx="0" cy="0"/>
          <a:chOff x="0" y="0"/>
          <a:chExt cx="0" cy="0"/>
        </a:xfrm>
      </p:grpSpPr>
      <p:sp>
        <p:nvSpPr>
          <p:cNvPr id="223" name="Google Shape;223;g2d71bdcd539_0_280:notes">
            <a:extLst>
              <a:ext uri="{FF2B5EF4-FFF2-40B4-BE49-F238E27FC236}">
                <a16:creationId xmlns:a16="http://schemas.microsoft.com/office/drawing/2014/main" id="{7383F9CC-8392-4755-B4AD-05B8E598B3D3}"/>
              </a:ext>
            </a:extLst>
          </p:cNvPr>
          <p:cNvSpPr txBox="1">
            <a:spLocks noGrp="1"/>
          </p:cNvSpPr>
          <p:nvPr>
            <p:ph type="body" idx="1"/>
          </p:nvPr>
        </p:nvSpPr>
        <p:spPr>
          <a:xfrm>
            <a:off x="685800" y="4400555"/>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224" name="Google Shape;224;g2d71bdcd539_0_280:notes">
            <a:extLst>
              <a:ext uri="{FF2B5EF4-FFF2-40B4-BE49-F238E27FC236}">
                <a16:creationId xmlns:a16="http://schemas.microsoft.com/office/drawing/2014/main" id="{BE7BDADD-B2B9-04A0-44BC-39EDAF76C20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160935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a:extLst>
            <a:ext uri="{FF2B5EF4-FFF2-40B4-BE49-F238E27FC236}">
              <a16:creationId xmlns:a16="http://schemas.microsoft.com/office/drawing/2014/main" id="{E1B22090-A46F-C97E-015F-6984A4794739}"/>
            </a:ext>
          </a:extLst>
        </p:cNvPr>
        <p:cNvGrpSpPr/>
        <p:nvPr/>
      </p:nvGrpSpPr>
      <p:grpSpPr>
        <a:xfrm>
          <a:off x="0" y="0"/>
          <a:ext cx="0" cy="0"/>
          <a:chOff x="0" y="0"/>
          <a:chExt cx="0" cy="0"/>
        </a:xfrm>
      </p:grpSpPr>
      <p:sp>
        <p:nvSpPr>
          <p:cNvPr id="223" name="Google Shape;223;g2d71bdcd539_0_280:notes">
            <a:extLst>
              <a:ext uri="{FF2B5EF4-FFF2-40B4-BE49-F238E27FC236}">
                <a16:creationId xmlns:a16="http://schemas.microsoft.com/office/drawing/2014/main" id="{6BA9E71D-90B1-5FFB-EBA1-CC2611E1DA35}"/>
              </a:ext>
            </a:extLst>
          </p:cNvPr>
          <p:cNvSpPr txBox="1">
            <a:spLocks noGrp="1"/>
          </p:cNvSpPr>
          <p:nvPr>
            <p:ph type="body" idx="1"/>
          </p:nvPr>
        </p:nvSpPr>
        <p:spPr>
          <a:xfrm>
            <a:off x="685800" y="4400555"/>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224" name="Google Shape;224;g2d71bdcd539_0_280:notes">
            <a:extLst>
              <a:ext uri="{FF2B5EF4-FFF2-40B4-BE49-F238E27FC236}">
                <a16:creationId xmlns:a16="http://schemas.microsoft.com/office/drawing/2014/main" id="{504884C6-6226-A88B-FF04-9722D83A102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132661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a:extLst>
            <a:ext uri="{FF2B5EF4-FFF2-40B4-BE49-F238E27FC236}">
              <a16:creationId xmlns:a16="http://schemas.microsoft.com/office/drawing/2014/main" id="{6A73633A-9781-0E54-8A1E-7BFF986989C1}"/>
            </a:ext>
          </a:extLst>
        </p:cNvPr>
        <p:cNvGrpSpPr/>
        <p:nvPr/>
      </p:nvGrpSpPr>
      <p:grpSpPr>
        <a:xfrm>
          <a:off x="0" y="0"/>
          <a:ext cx="0" cy="0"/>
          <a:chOff x="0" y="0"/>
          <a:chExt cx="0" cy="0"/>
        </a:xfrm>
      </p:grpSpPr>
      <p:sp>
        <p:nvSpPr>
          <p:cNvPr id="223" name="Google Shape;223;g2d71bdcd539_0_280:notes">
            <a:extLst>
              <a:ext uri="{FF2B5EF4-FFF2-40B4-BE49-F238E27FC236}">
                <a16:creationId xmlns:a16="http://schemas.microsoft.com/office/drawing/2014/main" id="{210FAC68-0840-6F1B-9856-1A8A6F3FB293}"/>
              </a:ext>
            </a:extLst>
          </p:cNvPr>
          <p:cNvSpPr txBox="1">
            <a:spLocks noGrp="1"/>
          </p:cNvSpPr>
          <p:nvPr>
            <p:ph type="body" idx="1"/>
          </p:nvPr>
        </p:nvSpPr>
        <p:spPr>
          <a:xfrm>
            <a:off x="685800" y="4400555"/>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224" name="Google Shape;224;g2d71bdcd539_0_280:notes">
            <a:extLst>
              <a:ext uri="{FF2B5EF4-FFF2-40B4-BE49-F238E27FC236}">
                <a16:creationId xmlns:a16="http://schemas.microsoft.com/office/drawing/2014/main" id="{17A330C9-22B4-EE6A-551A-6286506D764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757197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3: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8" name="Google Shape;278;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2d71bdcd539_0_841:notes"/>
          <p:cNvSpPr txBox="1">
            <a:spLocks noGrp="1"/>
          </p:cNvSpPr>
          <p:nvPr>
            <p:ph type="body" idx="1"/>
          </p:nvPr>
        </p:nvSpPr>
        <p:spPr>
          <a:xfrm>
            <a:off x="473722" y="6426118"/>
            <a:ext cx="3789900" cy="5257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
              <a:t>Temario: TLC EEUU + DEX Industriales + doble IVA</a:t>
            </a:r>
            <a:endParaRPr/>
          </a:p>
        </p:txBody>
      </p:sp>
      <p:sp>
        <p:nvSpPr>
          <p:cNvPr id="231" name="Google Shape;231;g2d71bdcd539_0_841:notes"/>
          <p:cNvSpPr>
            <a:spLocks noGrp="1" noRot="1" noChangeAspect="1"/>
          </p:cNvSpPr>
          <p:nvPr>
            <p:ph type="sldImg" idx="2"/>
          </p:nvPr>
        </p:nvSpPr>
        <p:spPr>
          <a:xfrm>
            <a:off x="-1635125" y="1670050"/>
            <a:ext cx="8007350" cy="4505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2d71bdcd539_0_1135:notes"/>
          <p:cNvSpPr txBox="1">
            <a:spLocks noGrp="1"/>
          </p:cNvSpPr>
          <p:nvPr>
            <p:ph type="body" idx="1"/>
          </p:nvPr>
        </p:nvSpPr>
        <p:spPr>
          <a:xfrm>
            <a:off x="473722" y="6426118"/>
            <a:ext cx="3789900" cy="5257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
              <a:t>Temario: TLC EEUU + DEX Industriales + doble IVA</a:t>
            </a:r>
            <a:endParaRPr/>
          </a:p>
        </p:txBody>
      </p:sp>
      <p:sp>
        <p:nvSpPr>
          <p:cNvPr id="239" name="Google Shape;239;g2d71bdcd539_0_1135:notes"/>
          <p:cNvSpPr>
            <a:spLocks noGrp="1" noRot="1" noChangeAspect="1"/>
          </p:cNvSpPr>
          <p:nvPr>
            <p:ph type="sldImg" idx="2"/>
          </p:nvPr>
        </p:nvSpPr>
        <p:spPr>
          <a:xfrm>
            <a:off x="-1635125" y="1670050"/>
            <a:ext cx="8007350" cy="4505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2d71bdcd539_0_69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Argentina: TC oficial 1.000 - TC MEP 1140</a:t>
            </a:r>
            <a:br>
              <a:rPr lang="en"/>
            </a:br>
            <a:r>
              <a:rPr lang="en"/>
              <a:t>Fuente: Numbeo, excepto argentina. Para Argentina fuente ACARA Polo Track 1.6 MSi Track MT 5Ptas. (110cv) (L23). Y promedio Corolla no híbrido</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Fuentes: </a:t>
            </a:r>
            <a:endParaRPr/>
          </a:p>
          <a:p>
            <a:pPr marL="0" lvl="0" indent="0" algn="l" rtl="0">
              <a:lnSpc>
                <a:spcPct val="100000"/>
              </a:lnSpc>
              <a:spcBef>
                <a:spcPts val="0"/>
              </a:spcBef>
              <a:spcAft>
                <a:spcPts val="0"/>
              </a:spcAft>
              <a:buSzPts val="1100"/>
              <a:buNone/>
            </a:pPr>
            <a:r>
              <a:rPr lang="en" u="sng">
                <a:solidFill>
                  <a:schemeClr val="hlink"/>
                </a:solidFill>
                <a:hlinkClick r:id="rId3"/>
              </a:rPr>
              <a:t>https://www.autocosmos.com.ar/catalogo/vigente/toyota/yaris</a:t>
            </a:r>
            <a:r>
              <a:rPr lang="en"/>
              <a:t> </a:t>
            </a:r>
            <a:endParaRPr/>
          </a:p>
          <a:p>
            <a:pPr marL="0" lvl="0" indent="0" algn="l" rtl="0">
              <a:lnSpc>
                <a:spcPct val="100000"/>
              </a:lnSpc>
              <a:spcBef>
                <a:spcPts val="0"/>
              </a:spcBef>
              <a:spcAft>
                <a:spcPts val="0"/>
              </a:spcAft>
              <a:buSzPts val="1100"/>
              <a:buNone/>
            </a:pPr>
            <a:r>
              <a:rPr lang="en" u="sng">
                <a:solidFill>
                  <a:schemeClr val="hlink"/>
                </a:solidFill>
                <a:hlinkClick r:id="rId4"/>
              </a:rPr>
              <a:t>https://www.kovacstoyota.cl/sedan/all-new-yaris-2023.html</a:t>
            </a:r>
            <a:r>
              <a:rPr lang="en"/>
              <a:t> </a:t>
            </a:r>
            <a:endParaRPr/>
          </a:p>
          <a:p>
            <a:pPr marL="0" lvl="0" indent="0" algn="l" rtl="0">
              <a:lnSpc>
                <a:spcPct val="100000"/>
              </a:lnSpc>
              <a:spcBef>
                <a:spcPts val="0"/>
              </a:spcBef>
              <a:spcAft>
                <a:spcPts val="0"/>
              </a:spcAft>
              <a:buSzPts val="1100"/>
              <a:buNone/>
            </a:pPr>
            <a:r>
              <a:rPr lang="en" u="sng">
                <a:solidFill>
                  <a:schemeClr val="hlink"/>
                </a:solidFill>
                <a:hlinkClick r:id="rId5"/>
              </a:rPr>
              <a:t>https://casauto.com/product/2024-toyota-yaris-sedan-vodtyaris/#additional_information</a:t>
            </a:r>
            <a:r>
              <a:rPr lang="en"/>
              <a:t> </a:t>
            </a:r>
            <a:endParaRPr/>
          </a:p>
        </p:txBody>
      </p:sp>
      <p:sp>
        <p:nvSpPr>
          <p:cNvPr id="249" name="Google Shape;249;g2d71bdcd539_0_6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2d71bdcd539_0_467:notes"/>
          <p:cNvSpPr txBox="1">
            <a:spLocks noGrp="1"/>
          </p:cNvSpPr>
          <p:nvPr>
            <p:ph type="body" idx="1"/>
          </p:nvPr>
        </p:nvSpPr>
        <p:spPr>
          <a:xfrm>
            <a:off x="473722" y="6426118"/>
            <a:ext cx="3789900" cy="5257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
              <a:t>Temario: TLC EEUU + DEX Industriales + doble IVA</a:t>
            </a:r>
            <a:endParaRPr/>
          </a:p>
        </p:txBody>
      </p:sp>
      <p:sp>
        <p:nvSpPr>
          <p:cNvPr id="273" name="Google Shape;273;g2d71bdcd539_0_467:notes"/>
          <p:cNvSpPr>
            <a:spLocks noGrp="1" noRot="1" noChangeAspect="1"/>
          </p:cNvSpPr>
          <p:nvPr>
            <p:ph type="sldImg" idx="2"/>
          </p:nvPr>
        </p:nvSpPr>
        <p:spPr>
          <a:xfrm>
            <a:off x="-1635125" y="1670050"/>
            <a:ext cx="8007350" cy="4505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2d734ad89cd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2d734ad89cd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2d71bdcd539_0_1628:notes"/>
          <p:cNvSpPr txBox="1">
            <a:spLocks noGrp="1"/>
          </p:cNvSpPr>
          <p:nvPr>
            <p:ph type="body" idx="1"/>
          </p:nvPr>
        </p:nvSpPr>
        <p:spPr>
          <a:xfrm>
            <a:off x="473722" y="6426118"/>
            <a:ext cx="3789900" cy="5257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
              <a:t>Temario: TLC EEUU + DEX Industriales + doble IVA</a:t>
            </a:r>
            <a:endParaRPr/>
          </a:p>
        </p:txBody>
      </p:sp>
      <p:sp>
        <p:nvSpPr>
          <p:cNvPr id="290" name="Google Shape;290;g2d71bdcd539_0_1628:notes"/>
          <p:cNvSpPr>
            <a:spLocks noGrp="1" noRot="1" noChangeAspect="1"/>
          </p:cNvSpPr>
          <p:nvPr>
            <p:ph type="sldImg" idx="2"/>
          </p:nvPr>
        </p:nvSpPr>
        <p:spPr>
          <a:xfrm>
            <a:off x="-1635125" y="1670050"/>
            <a:ext cx="8007350" cy="4505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a:extLst>
            <a:ext uri="{FF2B5EF4-FFF2-40B4-BE49-F238E27FC236}">
              <a16:creationId xmlns:a16="http://schemas.microsoft.com/office/drawing/2014/main" id="{9968BF26-55F9-037B-02AE-1FDB37E247A4}"/>
            </a:ext>
          </a:extLst>
        </p:cNvPr>
        <p:cNvGrpSpPr/>
        <p:nvPr/>
      </p:nvGrpSpPr>
      <p:grpSpPr>
        <a:xfrm>
          <a:off x="0" y="0"/>
          <a:ext cx="0" cy="0"/>
          <a:chOff x="0" y="0"/>
          <a:chExt cx="0" cy="0"/>
        </a:xfrm>
      </p:grpSpPr>
      <p:sp>
        <p:nvSpPr>
          <p:cNvPr id="223" name="Google Shape;223;g2d71bdcd539_0_280:notes">
            <a:extLst>
              <a:ext uri="{FF2B5EF4-FFF2-40B4-BE49-F238E27FC236}">
                <a16:creationId xmlns:a16="http://schemas.microsoft.com/office/drawing/2014/main" id="{7383F9CC-8392-4755-B4AD-05B8E598B3D3}"/>
              </a:ext>
            </a:extLst>
          </p:cNvPr>
          <p:cNvSpPr txBox="1">
            <a:spLocks noGrp="1"/>
          </p:cNvSpPr>
          <p:nvPr>
            <p:ph type="body" idx="1"/>
          </p:nvPr>
        </p:nvSpPr>
        <p:spPr>
          <a:xfrm>
            <a:off x="685800" y="4400555"/>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224" name="Google Shape;224;g2d71bdcd539_0_280:notes">
            <a:extLst>
              <a:ext uri="{FF2B5EF4-FFF2-40B4-BE49-F238E27FC236}">
                <a16:creationId xmlns:a16="http://schemas.microsoft.com/office/drawing/2014/main" id="{BE7BDADD-B2B9-04A0-44BC-39EDAF76C20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160935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a:extLst>
            <a:ext uri="{FF2B5EF4-FFF2-40B4-BE49-F238E27FC236}">
              <a16:creationId xmlns:a16="http://schemas.microsoft.com/office/drawing/2014/main" id="{D9BDB9CF-7DEC-346B-6A71-51B7332220A8}"/>
            </a:ext>
          </a:extLst>
        </p:cNvPr>
        <p:cNvGrpSpPr/>
        <p:nvPr/>
      </p:nvGrpSpPr>
      <p:grpSpPr>
        <a:xfrm>
          <a:off x="0" y="0"/>
          <a:ext cx="0" cy="0"/>
          <a:chOff x="0" y="0"/>
          <a:chExt cx="0" cy="0"/>
        </a:xfrm>
      </p:grpSpPr>
      <p:sp>
        <p:nvSpPr>
          <p:cNvPr id="289" name="Google Shape;289;g2d71bdcd539_0_1628:notes">
            <a:extLst>
              <a:ext uri="{FF2B5EF4-FFF2-40B4-BE49-F238E27FC236}">
                <a16:creationId xmlns:a16="http://schemas.microsoft.com/office/drawing/2014/main" id="{C54A8247-FD07-17E0-3BD8-AD560BCF6D97}"/>
              </a:ext>
            </a:extLst>
          </p:cNvPr>
          <p:cNvSpPr txBox="1">
            <a:spLocks noGrp="1"/>
          </p:cNvSpPr>
          <p:nvPr>
            <p:ph type="body" idx="1"/>
          </p:nvPr>
        </p:nvSpPr>
        <p:spPr>
          <a:xfrm>
            <a:off x="473722" y="6426118"/>
            <a:ext cx="3789900" cy="5257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
              <a:t>Temario: TLC EEUU + DEX Industriales + doble IVA</a:t>
            </a:r>
            <a:endParaRPr/>
          </a:p>
        </p:txBody>
      </p:sp>
      <p:sp>
        <p:nvSpPr>
          <p:cNvPr id="290" name="Google Shape;290;g2d71bdcd539_0_1628:notes">
            <a:extLst>
              <a:ext uri="{FF2B5EF4-FFF2-40B4-BE49-F238E27FC236}">
                <a16:creationId xmlns:a16="http://schemas.microsoft.com/office/drawing/2014/main" id="{C480ADC3-A5F2-AAF5-BAE2-3A418B13A1FD}"/>
              </a:ext>
            </a:extLst>
          </p:cNvPr>
          <p:cNvSpPr>
            <a:spLocks noGrp="1" noRot="1" noChangeAspect="1"/>
          </p:cNvSpPr>
          <p:nvPr>
            <p:ph type="sldImg" idx="2"/>
          </p:nvPr>
        </p:nvSpPr>
        <p:spPr>
          <a:xfrm>
            <a:off x="-1635125" y="1670050"/>
            <a:ext cx="8007350" cy="4505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775167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a:extLst>
            <a:ext uri="{FF2B5EF4-FFF2-40B4-BE49-F238E27FC236}">
              <a16:creationId xmlns:a16="http://schemas.microsoft.com/office/drawing/2014/main" id="{7267747B-3046-A900-0326-D9A9C7E73252}"/>
            </a:ext>
          </a:extLst>
        </p:cNvPr>
        <p:cNvGrpSpPr/>
        <p:nvPr/>
      </p:nvGrpSpPr>
      <p:grpSpPr>
        <a:xfrm>
          <a:off x="0" y="0"/>
          <a:ext cx="0" cy="0"/>
          <a:chOff x="0" y="0"/>
          <a:chExt cx="0" cy="0"/>
        </a:xfrm>
      </p:grpSpPr>
      <p:sp>
        <p:nvSpPr>
          <p:cNvPr id="289" name="Google Shape;289;g2d71bdcd539_0_1628:notes">
            <a:extLst>
              <a:ext uri="{FF2B5EF4-FFF2-40B4-BE49-F238E27FC236}">
                <a16:creationId xmlns:a16="http://schemas.microsoft.com/office/drawing/2014/main" id="{E5A19660-E9FB-685E-720F-766264A5E053}"/>
              </a:ext>
            </a:extLst>
          </p:cNvPr>
          <p:cNvSpPr txBox="1">
            <a:spLocks noGrp="1"/>
          </p:cNvSpPr>
          <p:nvPr>
            <p:ph type="body" idx="1"/>
          </p:nvPr>
        </p:nvSpPr>
        <p:spPr>
          <a:xfrm>
            <a:off x="473722" y="6426118"/>
            <a:ext cx="3789900" cy="5257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
              <a:t>Temario: TLC EEUU + DEX Industriales + doble IVA</a:t>
            </a:r>
            <a:endParaRPr/>
          </a:p>
        </p:txBody>
      </p:sp>
      <p:sp>
        <p:nvSpPr>
          <p:cNvPr id="290" name="Google Shape;290;g2d71bdcd539_0_1628:notes">
            <a:extLst>
              <a:ext uri="{FF2B5EF4-FFF2-40B4-BE49-F238E27FC236}">
                <a16:creationId xmlns:a16="http://schemas.microsoft.com/office/drawing/2014/main" id="{AA566DE6-30F5-B848-D909-FA4B0EAF8F58}"/>
              </a:ext>
            </a:extLst>
          </p:cNvPr>
          <p:cNvSpPr>
            <a:spLocks noGrp="1" noRot="1" noChangeAspect="1"/>
          </p:cNvSpPr>
          <p:nvPr>
            <p:ph type="sldImg" idx="2"/>
          </p:nvPr>
        </p:nvSpPr>
        <p:spPr>
          <a:xfrm>
            <a:off x="-1635125" y="1670050"/>
            <a:ext cx="8007350" cy="4505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975768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a:extLst>
            <a:ext uri="{FF2B5EF4-FFF2-40B4-BE49-F238E27FC236}">
              <a16:creationId xmlns:a16="http://schemas.microsoft.com/office/drawing/2014/main" id="{9C7081D0-2E9E-8EB8-BE2B-BA3F30E18E2B}"/>
            </a:ext>
          </a:extLst>
        </p:cNvPr>
        <p:cNvGrpSpPr/>
        <p:nvPr/>
      </p:nvGrpSpPr>
      <p:grpSpPr>
        <a:xfrm>
          <a:off x="0" y="0"/>
          <a:ext cx="0" cy="0"/>
          <a:chOff x="0" y="0"/>
          <a:chExt cx="0" cy="0"/>
        </a:xfrm>
      </p:grpSpPr>
      <p:sp>
        <p:nvSpPr>
          <p:cNvPr id="298" name="Google Shape;298;g2d7256c3b8a_0_0:notes">
            <a:extLst>
              <a:ext uri="{FF2B5EF4-FFF2-40B4-BE49-F238E27FC236}">
                <a16:creationId xmlns:a16="http://schemas.microsoft.com/office/drawing/2014/main" id="{E354B9DE-5402-F76E-82A1-0EE876FF6453}"/>
              </a:ext>
            </a:extLst>
          </p:cNvPr>
          <p:cNvSpPr txBox="1">
            <a:spLocks noGrp="1"/>
          </p:cNvSpPr>
          <p:nvPr>
            <p:ph type="body" idx="1"/>
          </p:nvPr>
        </p:nvSpPr>
        <p:spPr>
          <a:xfrm>
            <a:off x="473722" y="6426118"/>
            <a:ext cx="3789900" cy="5257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
              <a:t>Temario: TLC EEUU + DEX Industriales + doble IVA</a:t>
            </a:r>
            <a:endParaRPr/>
          </a:p>
        </p:txBody>
      </p:sp>
      <p:sp>
        <p:nvSpPr>
          <p:cNvPr id="299" name="Google Shape;299;g2d7256c3b8a_0_0:notes">
            <a:extLst>
              <a:ext uri="{FF2B5EF4-FFF2-40B4-BE49-F238E27FC236}">
                <a16:creationId xmlns:a16="http://schemas.microsoft.com/office/drawing/2014/main" id="{132353A7-3B93-D085-751B-FD2D3788AD5F}"/>
              </a:ext>
            </a:extLst>
          </p:cNvPr>
          <p:cNvSpPr>
            <a:spLocks noGrp="1" noRot="1" noChangeAspect="1"/>
          </p:cNvSpPr>
          <p:nvPr>
            <p:ph type="sldImg" idx="2"/>
          </p:nvPr>
        </p:nvSpPr>
        <p:spPr>
          <a:xfrm>
            <a:off x="-1635125" y="1670050"/>
            <a:ext cx="8007350" cy="4505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305995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2d71bdcd539_0_475:notes"/>
          <p:cNvSpPr txBox="1">
            <a:spLocks noGrp="1"/>
          </p:cNvSpPr>
          <p:nvPr>
            <p:ph type="body" idx="1"/>
          </p:nvPr>
        </p:nvSpPr>
        <p:spPr>
          <a:xfrm>
            <a:off x="473722" y="6426118"/>
            <a:ext cx="3789900" cy="5257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
              <a:t>Temario: TLC EEUU + DEX Industriales + doble IVA</a:t>
            </a:r>
            <a:endParaRPr/>
          </a:p>
        </p:txBody>
      </p:sp>
      <p:sp>
        <p:nvSpPr>
          <p:cNvPr id="338" name="Google Shape;338;g2d71bdcd539_0_475:notes"/>
          <p:cNvSpPr>
            <a:spLocks noGrp="1" noRot="1" noChangeAspect="1"/>
          </p:cNvSpPr>
          <p:nvPr>
            <p:ph type="sldImg" idx="2"/>
          </p:nvPr>
        </p:nvSpPr>
        <p:spPr>
          <a:xfrm>
            <a:off x="-1635125" y="1670050"/>
            <a:ext cx="8007350" cy="4505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2d71bdcd539_0_125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
              <a:t>29/4 actualizado</a:t>
            </a:r>
            <a:endParaRPr/>
          </a:p>
          <a:p>
            <a:pPr marL="0" lvl="0" indent="0" algn="l" rtl="0">
              <a:lnSpc>
                <a:spcPct val="100000"/>
              </a:lnSpc>
              <a:spcBef>
                <a:spcPts val="0"/>
              </a:spcBef>
              <a:spcAft>
                <a:spcPts val="0"/>
              </a:spcAft>
              <a:buSzPts val="1400"/>
              <a:buNone/>
            </a:pPr>
            <a:endParaRPr/>
          </a:p>
        </p:txBody>
      </p:sp>
      <p:sp>
        <p:nvSpPr>
          <p:cNvPr id="347" name="Google Shape;347;g2d71bdcd539_0_12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2d71bdcd539_0_15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
              <a:t>29/4 actualizado</a:t>
            </a:r>
            <a:endParaRPr/>
          </a:p>
          <a:p>
            <a:pPr marL="0" lvl="0" indent="0" algn="l" rtl="0">
              <a:lnSpc>
                <a:spcPct val="100000"/>
              </a:lnSpc>
              <a:spcBef>
                <a:spcPts val="0"/>
              </a:spcBef>
              <a:spcAft>
                <a:spcPts val="0"/>
              </a:spcAft>
              <a:buSzPts val="1400"/>
              <a:buNone/>
            </a:pPr>
            <a:endParaRPr/>
          </a:p>
        </p:txBody>
      </p:sp>
      <p:sp>
        <p:nvSpPr>
          <p:cNvPr id="362" name="Google Shape;362;g2d71bdcd539_0_15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g2d71bdcd539_0_9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1" name="Google Shape;371;g2d71bdcd539_0_9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g2d71bdcd539_0_1057: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9" name="Google Shape;379;g2d71bdcd539_0_10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2d71bdcd539_0_14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0" name="Google Shape;400;g2d71bdcd539_0_14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
          <a:extLst>
            <a:ext uri="{FF2B5EF4-FFF2-40B4-BE49-F238E27FC236}">
              <a16:creationId xmlns:a16="http://schemas.microsoft.com/office/drawing/2014/main" id="{B28E2C16-4731-7C06-23B5-44E17897F970}"/>
            </a:ext>
          </a:extLst>
        </p:cNvPr>
        <p:cNvGrpSpPr/>
        <p:nvPr/>
      </p:nvGrpSpPr>
      <p:grpSpPr>
        <a:xfrm>
          <a:off x="0" y="0"/>
          <a:ext cx="0" cy="0"/>
          <a:chOff x="0" y="0"/>
          <a:chExt cx="0" cy="0"/>
        </a:xfrm>
      </p:grpSpPr>
      <p:sp>
        <p:nvSpPr>
          <p:cNvPr id="35" name="Google Shape;35;g211c2d8371e_1_1:notes">
            <a:extLst>
              <a:ext uri="{FF2B5EF4-FFF2-40B4-BE49-F238E27FC236}">
                <a16:creationId xmlns:a16="http://schemas.microsoft.com/office/drawing/2014/main" id="{A16E66E8-97B1-0548-81D4-991E66B0504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 name="Google Shape;36;g211c2d8371e_1_1:notes">
            <a:extLst>
              <a:ext uri="{FF2B5EF4-FFF2-40B4-BE49-F238E27FC236}">
                <a16:creationId xmlns:a16="http://schemas.microsoft.com/office/drawing/2014/main" id="{4A831D0A-3C36-9402-D006-82BF062CAF5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24726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a:extLst>
            <a:ext uri="{FF2B5EF4-FFF2-40B4-BE49-F238E27FC236}">
              <a16:creationId xmlns:a16="http://schemas.microsoft.com/office/drawing/2014/main" id="{D6F6A9B8-8CCE-7ED1-2A8C-4595FD090819}"/>
            </a:ext>
          </a:extLst>
        </p:cNvPr>
        <p:cNvGrpSpPr/>
        <p:nvPr/>
      </p:nvGrpSpPr>
      <p:grpSpPr>
        <a:xfrm>
          <a:off x="0" y="0"/>
          <a:ext cx="0" cy="0"/>
          <a:chOff x="0" y="0"/>
          <a:chExt cx="0" cy="0"/>
        </a:xfrm>
      </p:grpSpPr>
      <p:sp>
        <p:nvSpPr>
          <p:cNvPr id="223" name="Google Shape;223;g2d71bdcd539_0_280:notes">
            <a:extLst>
              <a:ext uri="{FF2B5EF4-FFF2-40B4-BE49-F238E27FC236}">
                <a16:creationId xmlns:a16="http://schemas.microsoft.com/office/drawing/2014/main" id="{7F5C213E-CD27-2E07-5B6F-A23A6FE582DA}"/>
              </a:ext>
            </a:extLst>
          </p:cNvPr>
          <p:cNvSpPr txBox="1">
            <a:spLocks noGrp="1"/>
          </p:cNvSpPr>
          <p:nvPr>
            <p:ph type="body" idx="1"/>
          </p:nvPr>
        </p:nvSpPr>
        <p:spPr>
          <a:xfrm>
            <a:off x="685800" y="4400555"/>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224" name="Google Shape;224;g2d71bdcd539_0_280:notes">
            <a:extLst>
              <a:ext uri="{FF2B5EF4-FFF2-40B4-BE49-F238E27FC236}">
                <a16:creationId xmlns:a16="http://schemas.microsoft.com/office/drawing/2014/main" id="{276C00F1-E6EC-8975-007A-1543DE03611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869820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a:extLst>
            <a:ext uri="{FF2B5EF4-FFF2-40B4-BE49-F238E27FC236}">
              <a16:creationId xmlns:a16="http://schemas.microsoft.com/office/drawing/2014/main" id="{AD95969A-71B1-402E-1BAF-E88F3DD145F9}"/>
            </a:ext>
          </a:extLst>
        </p:cNvPr>
        <p:cNvGrpSpPr/>
        <p:nvPr/>
      </p:nvGrpSpPr>
      <p:grpSpPr>
        <a:xfrm>
          <a:off x="0" y="0"/>
          <a:ext cx="0" cy="0"/>
          <a:chOff x="0" y="0"/>
          <a:chExt cx="0" cy="0"/>
        </a:xfrm>
      </p:grpSpPr>
      <p:sp>
        <p:nvSpPr>
          <p:cNvPr id="67" name="Google Shape;67;p3:notes">
            <a:extLst>
              <a:ext uri="{FF2B5EF4-FFF2-40B4-BE49-F238E27FC236}">
                <a16:creationId xmlns:a16="http://schemas.microsoft.com/office/drawing/2014/main" id="{90FD7C15-8D89-7CA3-498E-40E7DDF2D8B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8" name="Google Shape;68;p3:notes">
            <a:extLst>
              <a:ext uri="{FF2B5EF4-FFF2-40B4-BE49-F238E27FC236}">
                <a16:creationId xmlns:a16="http://schemas.microsoft.com/office/drawing/2014/main" id="{8101A5E4-00D9-065E-581A-C44F956E44D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681669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a:extLst>
            <a:ext uri="{FF2B5EF4-FFF2-40B4-BE49-F238E27FC236}">
              <a16:creationId xmlns:a16="http://schemas.microsoft.com/office/drawing/2014/main" id="{B4257237-AF3E-EEAC-97A4-48DC82DB7DAA}"/>
            </a:ext>
          </a:extLst>
        </p:cNvPr>
        <p:cNvGrpSpPr/>
        <p:nvPr/>
      </p:nvGrpSpPr>
      <p:grpSpPr>
        <a:xfrm>
          <a:off x="0" y="0"/>
          <a:ext cx="0" cy="0"/>
          <a:chOff x="0" y="0"/>
          <a:chExt cx="0" cy="0"/>
        </a:xfrm>
      </p:grpSpPr>
      <p:sp>
        <p:nvSpPr>
          <p:cNvPr id="87" name="Google Shape;87;p4:notes">
            <a:extLst>
              <a:ext uri="{FF2B5EF4-FFF2-40B4-BE49-F238E27FC236}">
                <a16:creationId xmlns:a16="http://schemas.microsoft.com/office/drawing/2014/main" id="{BB02140D-E867-16CD-1D0C-FEAFF98C960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8" name="Google Shape;88;p4:notes">
            <a:extLst>
              <a:ext uri="{FF2B5EF4-FFF2-40B4-BE49-F238E27FC236}">
                <a16:creationId xmlns:a16="http://schemas.microsoft.com/office/drawing/2014/main" id="{B23F628E-E8F8-F12C-11E3-6FA169B64FF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200343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a:extLst>
            <a:ext uri="{FF2B5EF4-FFF2-40B4-BE49-F238E27FC236}">
              <a16:creationId xmlns:a16="http://schemas.microsoft.com/office/drawing/2014/main" id="{1652BBAC-80B2-5C84-8CFB-DC05CE41E8B5}"/>
            </a:ext>
          </a:extLst>
        </p:cNvPr>
        <p:cNvGrpSpPr/>
        <p:nvPr/>
      </p:nvGrpSpPr>
      <p:grpSpPr>
        <a:xfrm>
          <a:off x="0" y="0"/>
          <a:ext cx="0" cy="0"/>
          <a:chOff x="0" y="0"/>
          <a:chExt cx="0" cy="0"/>
        </a:xfrm>
      </p:grpSpPr>
      <p:sp>
        <p:nvSpPr>
          <p:cNvPr id="125" name="Google Shape;125;p6:notes">
            <a:extLst>
              <a:ext uri="{FF2B5EF4-FFF2-40B4-BE49-F238E27FC236}">
                <a16:creationId xmlns:a16="http://schemas.microsoft.com/office/drawing/2014/main" id="{C985EA70-259E-791E-316B-49D514E21F8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6" name="Google Shape;126;p6:notes">
            <a:extLst>
              <a:ext uri="{FF2B5EF4-FFF2-40B4-BE49-F238E27FC236}">
                <a16:creationId xmlns:a16="http://schemas.microsoft.com/office/drawing/2014/main" id="{557F6A5F-1E5B-9F7F-145B-8D936850660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84078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a:extLst>
            <a:ext uri="{FF2B5EF4-FFF2-40B4-BE49-F238E27FC236}">
              <a16:creationId xmlns:a16="http://schemas.microsoft.com/office/drawing/2014/main" id="{FFE99BAB-492C-9A67-5BD5-C7FC97318415}"/>
            </a:ext>
          </a:extLst>
        </p:cNvPr>
        <p:cNvGrpSpPr/>
        <p:nvPr/>
      </p:nvGrpSpPr>
      <p:grpSpPr>
        <a:xfrm>
          <a:off x="0" y="0"/>
          <a:ext cx="0" cy="0"/>
          <a:chOff x="0" y="0"/>
          <a:chExt cx="0" cy="0"/>
        </a:xfrm>
      </p:grpSpPr>
      <p:sp>
        <p:nvSpPr>
          <p:cNvPr id="145" name="Google Shape;145;p8:notes">
            <a:extLst>
              <a:ext uri="{FF2B5EF4-FFF2-40B4-BE49-F238E27FC236}">
                <a16:creationId xmlns:a16="http://schemas.microsoft.com/office/drawing/2014/main" id="{8FA52A5D-DC32-3A35-CEC2-D22B8863CAF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6" name="Google Shape;146;p8:notes">
            <a:extLst>
              <a:ext uri="{FF2B5EF4-FFF2-40B4-BE49-F238E27FC236}">
                <a16:creationId xmlns:a16="http://schemas.microsoft.com/office/drawing/2014/main" id="{CE31C83E-8DB9-7095-FD0D-1A04F7D6D5E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823067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9: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9" name="Google Shape;18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a:extLst>
            <a:ext uri="{FF2B5EF4-FFF2-40B4-BE49-F238E27FC236}">
              <a16:creationId xmlns:a16="http://schemas.microsoft.com/office/drawing/2014/main" id="{225A54E3-4E74-3B3E-4322-BE291B0050E8}"/>
            </a:ext>
          </a:extLst>
        </p:cNvPr>
        <p:cNvGrpSpPr/>
        <p:nvPr/>
      </p:nvGrpSpPr>
      <p:grpSpPr>
        <a:xfrm>
          <a:off x="0" y="0"/>
          <a:ext cx="0" cy="0"/>
          <a:chOff x="0" y="0"/>
          <a:chExt cx="0" cy="0"/>
        </a:xfrm>
      </p:grpSpPr>
      <p:sp>
        <p:nvSpPr>
          <p:cNvPr id="218" name="Google Shape;218;p10:notes">
            <a:extLst>
              <a:ext uri="{FF2B5EF4-FFF2-40B4-BE49-F238E27FC236}">
                <a16:creationId xmlns:a16="http://schemas.microsoft.com/office/drawing/2014/main" id="{E0E74E6E-55BC-DDDC-DF67-BD3A856FBB8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9" name="Google Shape;219;p10:notes">
            <a:extLst>
              <a:ext uri="{FF2B5EF4-FFF2-40B4-BE49-F238E27FC236}">
                <a16:creationId xmlns:a16="http://schemas.microsoft.com/office/drawing/2014/main" id="{7E89C00E-F7F1-862D-8FA8-52A1587CF1F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218912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a:extLst>
            <a:ext uri="{FF2B5EF4-FFF2-40B4-BE49-F238E27FC236}">
              <a16:creationId xmlns:a16="http://schemas.microsoft.com/office/drawing/2014/main" id="{7706A5A1-13D8-6E76-C6B5-34F272AFC6D2}"/>
            </a:ext>
          </a:extLst>
        </p:cNvPr>
        <p:cNvGrpSpPr/>
        <p:nvPr/>
      </p:nvGrpSpPr>
      <p:grpSpPr>
        <a:xfrm>
          <a:off x="0" y="0"/>
          <a:ext cx="0" cy="0"/>
          <a:chOff x="0" y="0"/>
          <a:chExt cx="0" cy="0"/>
        </a:xfrm>
      </p:grpSpPr>
      <p:sp>
        <p:nvSpPr>
          <p:cNvPr id="237" name="Google Shape;237;p11:notes">
            <a:extLst>
              <a:ext uri="{FF2B5EF4-FFF2-40B4-BE49-F238E27FC236}">
                <a16:creationId xmlns:a16="http://schemas.microsoft.com/office/drawing/2014/main" id="{0F0310EF-E4E7-1E84-052E-FD0250ABD94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8" name="Google Shape;238;p11:notes">
            <a:extLst>
              <a:ext uri="{FF2B5EF4-FFF2-40B4-BE49-F238E27FC236}">
                <a16:creationId xmlns:a16="http://schemas.microsoft.com/office/drawing/2014/main" id="{5E4330C1-F8C6-C763-3773-AE2E1BAADAB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6279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a:extLst>
            <a:ext uri="{FF2B5EF4-FFF2-40B4-BE49-F238E27FC236}">
              <a16:creationId xmlns:a16="http://schemas.microsoft.com/office/drawing/2014/main" id="{F631E9FA-221A-43E9-B9BF-B32E71A9C8B4}"/>
            </a:ext>
          </a:extLst>
        </p:cNvPr>
        <p:cNvGrpSpPr/>
        <p:nvPr/>
      </p:nvGrpSpPr>
      <p:grpSpPr>
        <a:xfrm>
          <a:off x="0" y="0"/>
          <a:ext cx="0" cy="0"/>
          <a:chOff x="0" y="0"/>
          <a:chExt cx="0" cy="0"/>
        </a:xfrm>
      </p:grpSpPr>
      <p:sp>
        <p:nvSpPr>
          <p:cNvPr id="254" name="Google Shape;254;p12:notes">
            <a:extLst>
              <a:ext uri="{FF2B5EF4-FFF2-40B4-BE49-F238E27FC236}">
                <a16:creationId xmlns:a16="http://schemas.microsoft.com/office/drawing/2014/main" id="{FB655FD3-B35F-AA69-A2EC-799FDF34B83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5" name="Google Shape;255;p12:notes">
            <a:extLst>
              <a:ext uri="{FF2B5EF4-FFF2-40B4-BE49-F238E27FC236}">
                <a16:creationId xmlns:a16="http://schemas.microsoft.com/office/drawing/2014/main" id="{EDA2D484-3BDF-DE29-A457-F474458CF3C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006965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a:extLst>
            <a:ext uri="{FF2B5EF4-FFF2-40B4-BE49-F238E27FC236}">
              <a16:creationId xmlns:a16="http://schemas.microsoft.com/office/drawing/2014/main" id="{F9E4B740-91C1-1B36-33CC-856A35F336DF}"/>
            </a:ext>
          </a:extLst>
        </p:cNvPr>
        <p:cNvGrpSpPr/>
        <p:nvPr/>
      </p:nvGrpSpPr>
      <p:grpSpPr>
        <a:xfrm>
          <a:off x="0" y="0"/>
          <a:ext cx="0" cy="0"/>
          <a:chOff x="0" y="0"/>
          <a:chExt cx="0" cy="0"/>
        </a:xfrm>
      </p:grpSpPr>
      <p:sp>
        <p:nvSpPr>
          <p:cNvPr id="277" name="Google Shape;277;p13:notes">
            <a:extLst>
              <a:ext uri="{FF2B5EF4-FFF2-40B4-BE49-F238E27FC236}">
                <a16:creationId xmlns:a16="http://schemas.microsoft.com/office/drawing/2014/main" id="{6C078C0A-5571-4764-F0C0-0D47FA643A8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8" name="Google Shape;278;p13:notes">
            <a:extLst>
              <a:ext uri="{FF2B5EF4-FFF2-40B4-BE49-F238E27FC236}">
                <a16:creationId xmlns:a16="http://schemas.microsoft.com/office/drawing/2014/main" id="{4384FBFF-5C88-7423-B560-8CFBCF453EF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093747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a:extLst>
            <a:ext uri="{FF2B5EF4-FFF2-40B4-BE49-F238E27FC236}">
              <a16:creationId xmlns:a16="http://schemas.microsoft.com/office/drawing/2014/main" id="{0DAA4D3A-01F3-291A-804E-388C6CC69321}"/>
            </a:ext>
          </a:extLst>
        </p:cNvPr>
        <p:cNvGrpSpPr/>
        <p:nvPr/>
      </p:nvGrpSpPr>
      <p:grpSpPr>
        <a:xfrm>
          <a:off x="0" y="0"/>
          <a:ext cx="0" cy="0"/>
          <a:chOff x="0" y="0"/>
          <a:chExt cx="0" cy="0"/>
        </a:xfrm>
      </p:grpSpPr>
      <p:sp>
        <p:nvSpPr>
          <p:cNvPr id="294" name="Google Shape;294;p14:notes">
            <a:extLst>
              <a:ext uri="{FF2B5EF4-FFF2-40B4-BE49-F238E27FC236}">
                <a16:creationId xmlns:a16="http://schemas.microsoft.com/office/drawing/2014/main" id="{DA283239-7A99-E709-864A-1275E46A40A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5" name="Google Shape;295;p14:notes">
            <a:extLst>
              <a:ext uri="{FF2B5EF4-FFF2-40B4-BE49-F238E27FC236}">
                <a16:creationId xmlns:a16="http://schemas.microsoft.com/office/drawing/2014/main" id="{A9C921BD-5CE2-3513-356B-969CE6C05E6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05076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a:extLst>
            <a:ext uri="{FF2B5EF4-FFF2-40B4-BE49-F238E27FC236}">
              <a16:creationId xmlns:a16="http://schemas.microsoft.com/office/drawing/2014/main" id="{FCCD4369-3668-4D99-352F-7400449E5572}"/>
            </a:ext>
          </a:extLst>
        </p:cNvPr>
        <p:cNvGrpSpPr/>
        <p:nvPr/>
      </p:nvGrpSpPr>
      <p:grpSpPr>
        <a:xfrm>
          <a:off x="0" y="0"/>
          <a:ext cx="0" cy="0"/>
          <a:chOff x="0" y="0"/>
          <a:chExt cx="0" cy="0"/>
        </a:xfrm>
      </p:grpSpPr>
      <p:sp>
        <p:nvSpPr>
          <p:cNvPr id="298" name="Google Shape;298;g2d7256c3b8a_0_0:notes">
            <a:extLst>
              <a:ext uri="{FF2B5EF4-FFF2-40B4-BE49-F238E27FC236}">
                <a16:creationId xmlns:a16="http://schemas.microsoft.com/office/drawing/2014/main" id="{77F764E2-E0DE-FEEE-8CCC-464374F39264}"/>
              </a:ext>
            </a:extLst>
          </p:cNvPr>
          <p:cNvSpPr txBox="1">
            <a:spLocks noGrp="1"/>
          </p:cNvSpPr>
          <p:nvPr>
            <p:ph type="body" idx="1"/>
          </p:nvPr>
        </p:nvSpPr>
        <p:spPr>
          <a:xfrm>
            <a:off x="473722" y="6426118"/>
            <a:ext cx="3789900" cy="5257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
              <a:t>Temario: TLC EEUU + DEX Industriales + doble IVA</a:t>
            </a:r>
            <a:endParaRPr/>
          </a:p>
        </p:txBody>
      </p:sp>
      <p:sp>
        <p:nvSpPr>
          <p:cNvPr id="299" name="Google Shape;299;g2d7256c3b8a_0_0:notes">
            <a:extLst>
              <a:ext uri="{FF2B5EF4-FFF2-40B4-BE49-F238E27FC236}">
                <a16:creationId xmlns:a16="http://schemas.microsoft.com/office/drawing/2014/main" id="{CCED4875-0294-779D-3165-99BA74C4B03A}"/>
              </a:ext>
            </a:extLst>
          </p:cNvPr>
          <p:cNvSpPr>
            <a:spLocks noGrp="1" noRot="1" noChangeAspect="1"/>
          </p:cNvSpPr>
          <p:nvPr>
            <p:ph type="sldImg" idx="2"/>
          </p:nvPr>
        </p:nvSpPr>
        <p:spPr>
          <a:xfrm>
            <a:off x="-1635125" y="1670050"/>
            <a:ext cx="8007350" cy="4505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650541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a:extLst>
            <a:ext uri="{FF2B5EF4-FFF2-40B4-BE49-F238E27FC236}">
              <a16:creationId xmlns:a16="http://schemas.microsoft.com/office/drawing/2014/main" id="{95C78DAC-E69C-9F26-4705-10F8C1221271}"/>
            </a:ext>
          </a:extLst>
        </p:cNvPr>
        <p:cNvGrpSpPr/>
        <p:nvPr/>
      </p:nvGrpSpPr>
      <p:grpSpPr>
        <a:xfrm>
          <a:off x="0" y="0"/>
          <a:ext cx="0" cy="0"/>
          <a:chOff x="0" y="0"/>
          <a:chExt cx="0" cy="0"/>
        </a:xfrm>
      </p:grpSpPr>
      <p:sp>
        <p:nvSpPr>
          <p:cNvPr id="319" name="Google Shape;319;p15:notes">
            <a:extLst>
              <a:ext uri="{FF2B5EF4-FFF2-40B4-BE49-F238E27FC236}">
                <a16:creationId xmlns:a16="http://schemas.microsoft.com/office/drawing/2014/main" id="{789E6D23-17E9-F358-803F-562E781D3EC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0" name="Google Shape;320;p15:notes">
            <a:extLst>
              <a:ext uri="{FF2B5EF4-FFF2-40B4-BE49-F238E27FC236}">
                <a16:creationId xmlns:a16="http://schemas.microsoft.com/office/drawing/2014/main" id="{D2BA4E17-A94E-53DA-02F7-5C52D639F2C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0110183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a:extLst>
            <a:ext uri="{FF2B5EF4-FFF2-40B4-BE49-F238E27FC236}">
              <a16:creationId xmlns:a16="http://schemas.microsoft.com/office/drawing/2014/main" id="{1A2283F1-D407-DF12-AB0E-67F056A31AB2}"/>
            </a:ext>
          </a:extLst>
        </p:cNvPr>
        <p:cNvGrpSpPr/>
        <p:nvPr/>
      </p:nvGrpSpPr>
      <p:grpSpPr>
        <a:xfrm>
          <a:off x="0" y="0"/>
          <a:ext cx="0" cy="0"/>
          <a:chOff x="0" y="0"/>
          <a:chExt cx="0" cy="0"/>
        </a:xfrm>
      </p:grpSpPr>
      <p:sp>
        <p:nvSpPr>
          <p:cNvPr id="351" name="Google Shape;351;p16:notes">
            <a:extLst>
              <a:ext uri="{FF2B5EF4-FFF2-40B4-BE49-F238E27FC236}">
                <a16:creationId xmlns:a16="http://schemas.microsoft.com/office/drawing/2014/main" id="{67D021C9-4339-952E-D7F7-F293840DEC9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2" name="Google Shape;352;p16:notes">
            <a:extLst>
              <a:ext uri="{FF2B5EF4-FFF2-40B4-BE49-F238E27FC236}">
                <a16:creationId xmlns:a16="http://schemas.microsoft.com/office/drawing/2014/main" id="{D364E608-EE4D-DD5B-85A5-DF68D5BB870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0861171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a:extLst>
            <a:ext uri="{FF2B5EF4-FFF2-40B4-BE49-F238E27FC236}">
              <a16:creationId xmlns:a16="http://schemas.microsoft.com/office/drawing/2014/main" id="{A2EE8178-73F7-9D4A-0151-8C459B72D80C}"/>
            </a:ext>
          </a:extLst>
        </p:cNvPr>
        <p:cNvGrpSpPr/>
        <p:nvPr/>
      </p:nvGrpSpPr>
      <p:grpSpPr>
        <a:xfrm>
          <a:off x="0" y="0"/>
          <a:ext cx="0" cy="0"/>
          <a:chOff x="0" y="0"/>
          <a:chExt cx="0" cy="0"/>
        </a:xfrm>
      </p:grpSpPr>
      <p:sp>
        <p:nvSpPr>
          <p:cNvPr id="362" name="Google Shape;362;p17:notes">
            <a:extLst>
              <a:ext uri="{FF2B5EF4-FFF2-40B4-BE49-F238E27FC236}">
                <a16:creationId xmlns:a16="http://schemas.microsoft.com/office/drawing/2014/main" id="{5B5B120A-4649-9200-E601-590BBAAF693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3" name="Google Shape;363;p17:notes">
            <a:extLst>
              <a:ext uri="{FF2B5EF4-FFF2-40B4-BE49-F238E27FC236}">
                <a16:creationId xmlns:a16="http://schemas.microsoft.com/office/drawing/2014/main" id="{E4829CB3-56E8-68E1-09D0-FD92FC7C4A9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896875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a:extLst>
            <a:ext uri="{FF2B5EF4-FFF2-40B4-BE49-F238E27FC236}">
              <a16:creationId xmlns:a16="http://schemas.microsoft.com/office/drawing/2014/main" id="{546843ED-6453-8E9F-1E90-D44E818B1D0A}"/>
            </a:ext>
          </a:extLst>
        </p:cNvPr>
        <p:cNvGrpSpPr/>
        <p:nvPr/>
      </p:nvGrpSpPr>
      <p:grpSpPr>
        <a:xfrm>
          <a:off x="0" y="0"/>
          <a:ext cx="0" cy="0"/>
          <a:chOff x="0" y="0"/>
          <a:chExt cx="0" cy="0"/>
        </a:xfrm>
      </p:grpSpPr>
      <p:sp>
        <p:nvSpPr>
          <p:cNvPr id="375" name="Google Shape;375;p18:notes">
            <a:extLst>
              <a:ext uri="{FF2B5EF4-FFF2-40B4-BE49-F238E27FC236}">
                <a16:creationId xmlns:a16="http://schemas.microsoft.com/office/drawing/2014/main" id="{F7625A7F-13B1-E6DB-1BE9-72A92F84897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6" name="Google Shape;376;p18:notes">
            <a:extLst>
              <a:ext uri="{FF2B5EF4-FFF2-40B4-BE49-F238E27FC236}">
                <a16:creationId xmlns:a16="http://schemas.microsoft.com/office/drawing/2014/main" id="{27A9AC26-9B9D-5DDF-8077-7008570B02F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6388316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a:extLst>
            <a:ext uri="{FF2B5EF4-FFF2-40B4-BE49-F238E27FC236}">
              <a16:creationId xmlns:a16="http://schemas.microsoft.com/office/drawing/2014/main" id="{29656048-8641-F3D1-E752-C18A49C27376}"/>
            </a:ext>
          </a:extLst>
        </p:cNvPr>
        <p:cNvGrpSpPr/>
        <p:nvPr/>
      </p:nvGrpSpPr>
      <p:grpSpPr>
        <a:xfrm>
          <a:off x="0" y="0"/>
          <a:ext cx="0" cy="0"/>
          <a:chOff x="0" y="0"/>
          <a:chExt cx="0" cy="0"/>
        </a:xfrm>
      </p:grpSpPr>
      <p:sp>
        <p:nvSpPr>
          <p:cNvPr id="394" name="Google Shape;394;p19:notes">
            <a:extLst>
              <a:ext uri="{FF2B5EF4-FFF2-40B4-BE49-F238E27FC236}">
                <a16:creationId xmlns:a16="http://schemas.microsoft.com/office/drawing/2014/main" id="{1228E809-3A99-A6E5-D081-0F1ED1E4F5A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5" name="Google Shape;395;p19:notes">
            <a:extLst>
              <a:ext uri="{FF2B5EF4-FFF2-40B4-BE49-F238E27FC236}">
                <a16:creationId xmlns:a16="http://schemas.microsoft.com/office/drawing/2014/main" id="{FDC7C4F5-8DE0-C0CA-E526-056A341B6FF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0903389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a:extLst>
            <a:ext uri="{FF2B5EF4-FFF2-40B4-BE49-F238E27FC236}">
              <a16:creationId xmlns:a16="http://schemas.microsoft.com/office/drawing/2014/main" id="{48BD37D2-ADDC-BBF6-6B92-0B8055A304B9}"/>
            </a:ext>
          </a:extLst>
        </p:cNvPr>
        <p:cNvGrpSpPr/>
        <p:nvPr/>
      </p:nvGrpSpPr>
      <p:grpSpPr>
        <a:xfrm>
          <a:off x="0" y="0"/>
          <a:ext cx="0" cy="0"/>
          <a:chOff x="0" y="0"/>
          <a:chExt cx="0" cy="0"/>
        </a:xfrm>
      </p:grpSpPr>
      <p:sp>
        <p:nvSpPr>
          <p:cNvPr id="411" name="Google Shape;411;p20:notes">
            <a:extLst>
              <a:ext uri="{FF2B5EF4-FFF2-40B4-BE49-F238E27FC236}">
                <a16:creationId xmlns:a16="http://schemas.microsoft.com/office/drawing/2014/main" id="{380737A4-95C5-7EBE-C7B9-4D7B6EDE8F4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12" name="Google Shape;412;p20:notes">
            <a:extLst>
              <a:ext uri="{FF2B5EF4-FFF2-40B4-BE49-F238E27FC236}">
                <a16:creationId xmlns:a16="http://schemas.microsoft.com/office/drawing/2014/main" id="{2489C440-335B-F4A6-3084-2F2CEC0E836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9262747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a:extLst>
            <a:ext uri="{FF2B5EF4-FFF2-40B4-BE49-F238E27FC236}">
              <a16:creationId xmlns:a16="http://schemas.microsoft.com/office/drawing/2014/main" id="{3353688B-B13B-4F86-C7F7-F9052332119C}"/>
            </a:ext>
          </a:extLst>
        </p:cNvPr>
        <p:cNvGrpSpPr/>
        <p:nvPr/>
      </p:nvGrpSpPr>
      <p:grpSpPr>
        <a:xfrm>
          <a:off x="0" y="0"/>
          <a:ext cx="0" cy="0"/>
          <a:chOff x="0" y="0"/>
          <a:chExt cx="0" cy="0"/>
        </a:xfrm>
      </p:grpSpPr>
      <p:sp>
        <p:nvSpPr>
          <p:cNvPr id="423" name="Google Shape;423;p21:notes">
            <a:extLst>
              <a:ext uri="{FF2B5EF4-FFF2-40B4-BE49-F238E27FC236}">
                <a16:creationId xmlns:a16="http://schemas.microsoft.com/office/drawing/2014/main" id="{6B44D6A1-58E4-6778-3DAC-1BFA59BA668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4" name="Google Shape;424;p21:notes">
            <a:extLst>
              <a:ext uri="{FF2B5EF4-FFF2-40B4-BE49-F238E27FC236}">
                <a16:creationId xmlns:a16="http://schemas.microsoft.com/office/drawing/2014/main" id="{A65428CD-CF8B-EE4D-FB68-933E888E2CF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8361671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g211c2d8371e_1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 name="Google Shape;47;g211c2d8371e_1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g211c2d8371e_1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 name="Google Shape;54;g211c2d8371e_1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g2d71bdcd539_0_1153: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32" name="Google Shape;432;g2d71bdcd539_0_1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2d71bdcd539_0_841:notes"/>
          <p:cNvSpPr txBox="1">
            <a:spLocks noGrp="1"/>
          </p:cNvSpPr>
          <p:nvPr>
            <p:ph type="body" idx="1"/>
          </p:nvPr>
        </p:nvSpPr>
        <p:spPr>
          <a:xfrm>
            <a:off x="473722" y="6426118"/>
            <a:ext cx="3789900" cy="5257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
              <a:t>Temario: TLC EEUU + DEX Industriales + doble IVA</a:t>
            </a:r>
            <a:endParaRPr/>
          </a:p>
        </p:txBody>
      </p:sp>
      <p:sp>
        <p:nvSpPr>
          <p:cNvPr id="231" name="Google Shape;231;g2d71bdcd539_0_841:notes"/>
          <p:cNvSpPr>
            <a:spLocks noGrp="1" noRot="1" noChangeAspect="1"/>
          </p:cNvSpPr>
          <p:nvPr>
            <p:ph type="sldImg" idx="2"/>
          </p:nvPr>
        </p:nvSpPr>
        <p:spPr>
          <a:xfrm>
            <a:off x="-1635125" y="1670050"/>
            <a:ext cx="8007350" cy="4505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a:extLst>
            <a:ext uri="{FF2B5EF4-FFF2-40B4-BE49-F238E27FC236}">
              <a16:creationId xmlns:a16="http://schemas.microsoft.com/office/drawing/2014/main" id="{BA7736B9-8681-D349-05B4-33F9B95C4151}"/>
            </a:ext>
          </a:extLst>
        </p:cNvPr>
        <p:cNvGrpSpPr/>
        <p:nvPr/>
      </p:nvGrpSpPr>
      <p:grpSpPr>
        <a:xfrm>
          <a:off x="0" y="0"/>
          <a:ext cx="0" cy="0"/>
          <a:chOff x="0" y="0"/>
          <a:chExt cx="0" cy="0"/>
        </a:xfrm>
      </p:grpSpPr>
      <p:sp>
        <p:nvSpPr>
          <p:cNvPr id="223" name="Google Shape;223;g2d71bdcd539_0_280:notes">
            <a:extLst>
              <a:ext uri="{FF2B5EF4-FFF2-40B4-BE49-F238E27FC236}">
                <a16:creationId xmlns:a16="http://schemas.microsoft.com/office/drawing/2014/main" id="{EA3FD46E-303A-D2EA-8D8A-523BE759ADFB}"/>
              </a:ext>
            </a:extLst>
          </p:cNvPr>
          <p:cNvSpPr txBox="1">
            <a:spLocks noGrp="1"/>
          </p:cNvSpPr>
          <p:nvPr>
            <p:ph type="body" idx="1"/>
          </p:nvPr>
        </p:nvSpPr>
        <p:spPr>
          <a:xfrm>
            <a:off x="685800" y="4400555"/>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224" name="Google Shape;224;g2d71bdcd539_0_280:notes">
            <a:extLst>
              <a:ext uri="{FF2B5EF4-FFF2-40B4-BE49-F238E27FC236}">
                <a16:creationId xmlns:a16="http://schemas.microsoft.com/office/drawing/2014/main" id="{22556B3E-4059-CB90-5CFA-5E6430852E5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268447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2d71bdcd539_0_202:notes"/>
          <p:cNvSpPr txBox="1">
            <a:spLocks noGrp="1"/>
          </p:cNvSpPr>
          <p:nvPr>
            <p:ph type="body" idx="1"/>
          </p:nvPr>
        </p:nvSpPr>
        <p:spPr>
          <a:xfrm>
            <a:off x="473722" y="6426118"/>
            <a:ext cx="3789900" cy="5257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184" name="Google Shape;184;g2d71bdcd539_0_202:notes"/>
          <p:cNvSpPr>
            <a:spLocks noGrp="1" noRot="1" noChangeAspect="1"/>
          </p:cNvSpPr>
          <p:nvPr>
            <p:ph type="sldImg" idx="2"/>
          </p:nvPr>
        </p:nvSpPr>
        <p:spPr>
          <a:xfrm>
            <a:off x="-1635125" y="1670050"/>
            <a:ext cx="8007350" cy="4505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2d71bdcd539_0_97:notes"/>
          <p:cNvSpPr txBox="1">
            <a:spLocks noGrp="1"/>
          </p:cNvSpPr>
          <p:nvPr>
            <p:ph type="body" idx="1"/>
          </p:nvPr>
        </p:nvSpPr>
        <p:spPr>
          <a:xfrm>
            <a:off x="473722" y="6426118"/>
            <a:ext cx="3789900" cy="5257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206" name="Google Shape;206;g2d71bdcd539_0_97:notes"/>
          <p:cNvSpPr>
            <a:spLocks noGrp="1" noRot="1" noChangeAspect="1"/>
          </p:cNvSpPr>
          <p:nvPr>
            <p:ph type="sldImg" idx="2"/>
          </p:nvPr>
        </p:nvSpPr>
        <p:spPr>
          <a:xfrm>
            <a:off x="-1635125" y="1670050"/>
            <a:ext cx="8007350" cy="4505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2d71bdcd539_0_280:notes"/>
          <p:cNvSpPr txBox="1">
            <a:spLocks noGrp="1"/>
          </p:cNvSpPr>
          <p:nvPr>
            <p:ph type="body" idx="1"/>
          </p:nvPr>
        </p:nvSpPr>
        <p:spPr>
          <a:xfrm>
            <a:off x="685800" y="4400555"/>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224" name="Google Shape;224;g2d71bdcd539_0_2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pptmon.com/" TargetMode="Externa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2" Type="http://schemas.openxmlformats.org/officeDocument/2006/relationships/hyperlink" Target="http://www.pptmon.com/" TargetMode="External"/><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DC075-6917-6596-D3C1-DB087F3E4C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F10F7AF-B737-2463-FC8D-DA327C313E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F8D769B-C03E-3084-5245-20708AB46B54}"/>
              </a:ext>
            </a:extLst>
          </p:cNvPr>
          <p:cNvSpPr>
            <a:spLocks noGrp="1"/>
          </p:cNvSpPr>
          <p:nvPr>
            <p:ph type="dt" sz="half" idx="10"/>
          </p:nvPr>
        </p:nvSpPr>
        <p:spPr/>
        <p:txBody>
          <a:bodyPr/>
          <a:lstStyle/>
          <a:p>
            <a:fld id="{35AB3399-43B4-4C7D-A64E-1A3092B337C6}" type="datetimeFigureOut">
              <a:rPr lang="en-US" smtClean="0"/>
              <a:t>11/7/2025</a:t>
            </a:fld>
            <a:endParaRPr lang="en-US"/>
          </a:p>
        </p:txBody>
      </p:sp>
      <p:sp>
        <p:nvSpPr>
          <p:cNvPr id="5" name="Footer Placeholder 4">
            <a:extLst>
              <a:ext uri="{FF2B5EF4-FFF2-40B4-BE49-F238E27FC236}">
                <a16:creationId xmlns:a16="http://schemas.microsoft.com/office/drawing/2014/main" id="{5447C395-CCD3-450B-8B1C-FC040F3B7C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612A8D-40EB-173D-AFA0-A2FB6083D44B}"/>
              </a:ext>
            </a:extLst>
          </p:cNvPr>
          <p:cNvSpPr>
            <a:spLocks noGrp="1"/>
          </p:cNvSpPr>
          <p:nvPr>
            <p:ph type="sldNum" sz="quarter" idx="12"/>
          </p:nvPr>
        </p:nvSpPr>
        <p:spPr/>
        <p:txBody>
          <a:bodyPr/>
          <a:lstStyle/>
          <a:p>
            <a:fld id="{106C7877-C817-4464-A9D8-119395DEDFD0}" type="slidenum">
              <a:rPr lang="en-US" smtClean="0"/>
              <a:t>‹Nº›</a:t>
            </a:fld>
            <a:endParaRPr lang="en-US"/>
          </a:p>
        </p:txBody>
      </p:sp>
    </p:spTree>
    <p:extLst>
      <p:ext uri="{BB962C8B-B14F-4D97-AF65-F5344CB8AC3E}">
        <p14:creationId xmlns:p14="http://schemas.microsoft.com/office/powerpoint/2010/main" val="3191632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0A50F-D01E-53D9-55A8-EAB39488650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DCD1220-4E15-B8D5-F9FF-5AC4330157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129374-B8F6-EDEE-24A3-06DED397E632}"/>
              </a:ext>
            </a:extLst>
          </p:cNvPr>
          <p:cNvSpPr>
            <a:spLocks noGrp="1"/>
          </p:cNvSpPr>
          <p:nvPr>
            <p:ph type="dt" sz="half" idx="10"/>
          </p:nvPr>
        </p:nvSpPr>
        <p:spPr/>
        <p:txBody>
          <a:bodyPr/>
          <a:lstStyle/>
          <a:p>
            <a:fld id="{35AB3399-43B4-4C7D-A64E-1A3092B337C6}" type="datetimeFigureOut">
              <a:rPr lang="en-US" smtClean="0"/>
              <a:t>11/7/2025</a:t>
            </a:fld>
            <a:endParaRPr lang="en-US"/>
          </a:p>
        </p:txBody>
      </p:sp>
      <p:sp>
        <p:nvSpPr>
          <p:cNvPr id="5" name="Footer Placeholder 4">
            <a:extLst>
              <a:ext uri="{FF2B5EF4-FFF2-40B4-BE49-F238E27FC236}">
                <a16:creationId xmlns:a16="http://schemas.microsoft.com/office/drawing/2014/main" id="{65F861CA-AC97-7A9E-AC7E-FC8B2B8DF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A17C59-A8A0-4A66-3F12-523657699ED5}"/>
              </a:ext>
            </a:extLst>
          </p:cNvPr>
          <p:cNvSpPr>
            <a:spLocks noGrp="1"/>
          </p:cNvSpPr>
          <p:nvPr>
            <p:ph type="sldNum" sz="quarter" idx="12"/>
          </p:nvPr>
        </p:nvSpPr>
        <p:spPr/>
        <p:txBody>
          <a:bodyPr/>
          <a:lstStyle/>
          <a:p>
            <a:fld id="{106C7877-C817-4464-A9D8-119395DEDFD0}" type="slidenum">
              <a:rPr lang="en-US" smtClean="0"/>
              <a:t>‹Nº›</a:t>
            </a:fld>
            <a:endParaRPr lang="en-US"/>
          </a:p>
        </p:txBody>
      </p:sp>
    </p:spTree>
    <p:extLst>
      <p:ext uri="{BB962C8B-B14F-4D97-AF65-F5344CB8AC3E}">
        <p14:creationId xmlns:p14="http://schemas.microsoft.com/office/powerpoint/2010/main" val="3539486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A46074F-2A82-BF54-D2F5-BFED1C14CB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656055C-F084-BF4B-18AF-D53D240A809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498471-70A5-2DBE-D9C3-C8FF834BA807}"/>
              </a:ext>
            </a:extLst>
          </p:cNvPr>
          <p:cNvSpPr>
            <a:spLocks noGrp="1"/>
          </p:cNvSpPr>
          <p:nvPr>
            <p:ph type="dt" sz="half" idx="10"/>
          </p:nvPr>
        </p:nvSpPr>
        <p:spPr/>
        <p:txBody>
          <a:bodyPr/>
          <a:lstStyle/>
          <a:p>
            <a:fld id="{35AB3399-43B4-4C7D-A64E-1A3092B337C6}" type="datetimeFigureOut">
              <a:rPr lang="en-US" smtClean="0"/>
              <a:t>11/7/2025</a:t>
            </a:fld>
            <a:endParaRPr lang="en-US"/>
          </a:p>
        </p:txBody>
      </p:sp>
      <p:sp>
        <p:nvSpPr>
          <p:cNvPr id="5" name="Footer Placeholder 4">
            <a:extLst>
              <a:ext uri="{FF2B5EF4-FFF2-40B4-BE49-F238E27FC236}">
                <a16:creationId xmlns:a16="http://schemas.microsoft.com/office/drawing/2014/main" id="{76BD2E79-4246-9C57-2BEC-FC9923C05B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23F831-213C-097A-99C2-A62A9549D967}"/>
              </a:ext>
            </a:extLst>
          </p:cNvPr>
          <p:cNvSpPr>
            <a:spLocks noGrp="1"/>
          </p:cNvSpPr>
          <p:nvPr>
            <p:ph type="sldNum" sz="quarter" idx="12"/>
          </p:nvPr>
        </p:nvSpPr>
        <p:spPr/>
        <p:txBody>
          <a:bodyPr/>
          <a:lstStyle/>
          <a:p>
            <a:fld id="{106C7877-C817-4464-A9D8-119395DEDFD0}" type="slidenum">
              <a:rPr lang="en-US" smtClean="0"/>
              <a:t>‹Nº›</a:t>
            </a:fld>
            <a:endParaRPr lang="en-US"/>
          </a:p>
        </p:txBody>
      </p:sp>
    </p:spTree>
    <p:extLst>
      <p:ext uri="{BB962C8B-B14F-4D97-AF65-F5344CB8AC3E}">
        <p14:creationId xmlns:p14="http://schemas.microsoft.com/office/powerpoint/2010/main" val="23899501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MECON 1">
  <p:cSld name="MECON 1">
    <p:bg>
      <p:bgPr>
        <a:solidFill>
          <a:srgbClr val="282A4E"/>
        </a:solidFill>
        <a:effectLst/>
      </p:bgPr>
    </p:bg>
    <p:spTree>
      <p:nvGrpSpPr>
        <p:cNvPr id="1" name="Shape 50"/>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E1067F79-B1FE-0FEE-61B2-FA155ABF77E6}"/>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27152039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7544326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18847776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2915070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619001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15230574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rmAutofit/>
          </a:bodyPr>
          <a:lstStyle>
            <a:lvl1pPr marL="609585" lvl="0" indent="-406390">
              <a:spcBef>
                <a:spcPts val="0"/>
              </a:spcBef>
              <a:spcAft>
                <a:spcPts val="0"/>
              </a:spcAft>
              <a:buSzPts val="1200"/>
              <a:buChar char="●"/>
              <a:defRPr sz="1600"/>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4398983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520575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32795-07E4-6FF0-2C07-7486555FA1E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3AB49D-7C72-2092-0402-0997F61FD2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AF31F5-04CC-4AF2-6B1C-3DE42B9FBAFC}"/>
              </a:ext>
            </a:extLst>
          </p:cNvPr>
          <p:cNvSpPr>
            <a:spLocks noGrp="1"/>
          </p:cNvSpPr>
          <p:nvPr>
            <p:ph type="dt" sz="half" idx="10"/>
          </p:nvPr>
        </p:nvSpPr>
        <p:spPr/>
        <p:txBody>
          <a:bodyPr/>
          <a:lstStyle/>
          <a:p>
            <a:fld id="{35AB3399-43B4-4C7D-A64E-1A3092B337C6}" type="datetimeFigureOut">
              <a:rPr lang="en-US" smtClean="0"/>
              <a:t>11/7/2025</a:t>
            </a:fld>
            <a:endParaRPr lang="en-US"/>
          </a:p>
        </p:txBody>
      </p:sp>
      <p:sp>
        <p:nvSpPr>
          <p:cNvPr id="5" name="Footer Placeholder 4">
            <a:extLst>
              <a:ext uri="{FF2B5EF4-FFF2-40B4-BE49-F238E27FC236}">
                <a16:creationId xmlns:a16="http://schemas.microsoft.com/office/drawing/2014/main" id="{016F4F30-154C-E8B7-C1BE-34188C287D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8FB2B1-E239-7BFB-5BA4-C8D8FFC2F5E1}"/>
              </a:ext>
            </a:extLst>
          </p:cNvPr>
          <p:cNvSpPr>
            <a:spLocks noGrp="1"/>
          </p:cNvSpPr>
          <p:nvPr>
            <p:ph type="sldNum" sz="quarter" idx="12"/>
          </p:nvPr>
        </p:nvSpPr>
        <p:spPr/>
        <p:txBody>
          <a:bodyPr/>
          <a:lstStyle/>
          <a:p>
            <a:fld id="{106C7877-C817-4464-A9D8-119395DEDFD0}" type="slidenum">
              <a:rPr lang="en-US" smtClean="0"/>
              <a:t>‹Nº›</a:t>
            </a:fld>
            <a:endParaRPr lang="en-US"/>
          </a:p>
        </p:txBody>
      </p:sp>
    </p:spTree>
    <p:extLst>
      <p:ext uri="{BB962C8B-B14F-4D97-AF65-F5344CB8AC3E}">
        <p14:creationId xmlns:p14="http://schemas.microsoft.com/office/powerpoint/2010/main" val="39836647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20268086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rmAutofit/>
          </a:bodyPr>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16775271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57189" algn="ctr">
              <a:spcBef>
                <a:spcPts val="0"/>
              </a:spcBef>
              <a:spcAft>
                <a:spcPts val="0"/>
              </a:spcAft>
              <a:buSzPts val="1800"/>
              <a:buChar char="●"/>
              <a:defRPr/>
            </a:lvl1pPr>
            <a:lvl2pPr marL="1219170" lvl="1" indent="-423323" algn="ctr">
              <a:spcBef>
                <a:spcPts val="0"/>
              </a:spcBef>
              <a:spcAft>
                <a:spcPts val="0"/>
              </a:spcAft>
              <a:buSzPts val="1400"/>
              <a:buChar char="○"/>
              <a:defRPr/>
            </a:lvl2pPr>
            <a:lvl3pPr marL="1828754" lvl="2" indent="-423323" algn="ctr">
              <a:spcBef>
                <a:spcPts val="0"/>
              </a:spcBef>
              <a:spcAft>
                <a:spcPts val="0"/>
              </a:spcAft>
              <a:buSzPts val="1400"/>
              <a:buChar char="■"/>
              <a:defRPr/>
            </a:lvl3pPr>
            <a:lvl4pPr marL="2438339" lvl="3" indent="-423323" algn="ctr">
              <a:spcBef>
                <a:spcPts val="0"/>
              </a:spcBef>
              <a:spcAft>
                <a:spcPts val="0"/>
              </a:spcAft>
              <a:buSzPts val="1400"/>
              <a:buChar char="●"/>
              <a:defRPr/>
            </a:lvl4pPr>
            <a:lvl5pPr marL="3047924" lvl="4" indent="-423323" algn="ctr">
              <a:spcBef>
                <a:spcPts val="0"/>
              </a:spcBef>
              <a:spcAft>
                <a:spcPts val="0"/>
              </a:spcAft>
              <a:buSzPts val="1400"/>
              <a:buChar char="○"/>
              <a:defRPr/>
            </a:lvl5pPr>
            <a:lvl6pPr marL="3657509" lvl="5" indent="-423323" algn="ctr">
              <a:spcBef>
                <a:spcPts val="0"/>
              </a:spcBef>
              <a:spcAft>
                <a:spcPts val="0"/>
              </a:spcAft>
              <a:buSzPts val="1400"/>
              <a:buChar char="■"/>
              <a:defRPr/>
            </a:lvl6pPr>
            <a:lvl7pPr marL="4267093" lvl="6" indent="-423323" algn="ctr">
              <a:spcBef>
                <a:spcPts val="0"/>
              </a:spcBef>
              <a:spcAft>
                <a:spcPts val="0"/>
              </a:spcAft>
              <a:buSzPts val="1400"/>
              <a:buChar char="●"/>
              <a:defRPr/>
            </a:lvl7pPr>
            <a:lvl8pPr marL="4876678" lvl="7" indent="-423323" algn="ctr">
              <a:spcBef>
                <a:spcPts val="0"/>
              </a:spcBef>
              <a:spcAft>
                <a:spcPts val="0"/>
              </a:spcAft>
              <a:buSzPts val="1400"/>
              <a:buChar char="○"/>
              <a:defRPr/>
            </a:lvl8pPr>
            <a:lvl9pPr marL="5486263" lvl="8" indent="-423323"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34330410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13657244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MECON 1">
  <p:cSld name="MECON 1">
    <p:bg>
      <p:bgPr>
        <a:solidFill>
          <a:srgbClr val="282A4E"/>
        </a:solidFill>
        <a:effectLst/>
      </p:bgPr>
    </p:bg>
    <p:spTree>
      <p:nvGrpSpPr>
        <p:cNvPr id="1" name="Shape 50"/>
        <p:cNvGrpSpPr/>
        <p:nvPr/>
      </p:nvGrpSpPr>
      <p:grpSpPr>
        <a:xfrm>
          <a:off x="0" y="0"/>
          <a:ext cx="0" cy="0"/>
          <a:chOff x="0" y="0"/>
          <a:chExt cx="0" cy="0"/>
        </a:xfrm>
      </p:grpSpPr>
    </p:spTree>
    <p:extLst>
      <p:ext uri="{BB962C8B-B14F-4D97-AF65-F5344CB8AC3E}">
        <p14:creationId xmlns:p14="http://schemas.microsoft.com/office/powerpoint/2010/main" val="12447854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4_PPTMON slide">
  <p:cSld name="4_PPTMON slide">
    <p:spTree>
      <p:nvGrpSpPr>
        <p:cNvPr id="1" name="Shape 15"/>
        <p:cNvGrpSpPr/>
        <p:nvPr/>
      </p:nvGrpSpPr>
      <p:grpSpPr>
        <a:xfrm>
          <a:off x="0" y="0"/>
          <a:ext cx="0" cy="0"/>
          <a:chOff x="0" y="0"/>
          <a:chExt cx="0" cy="0"/>
        </a:xfrm>
      </p:grpSpPr>
      <p:sp>
        <p:nvSpPr>
          <p:cNvPr id="16" name="Google Shape;16;p6"/>
          <p:cNvSpPr>
            <a:spLocks noGrp="1"/>
          </p:cNvSpPr>
          <p:nvPr>
            <p:ph type="pic" idx="2"/>
          </p:nvPr>
        </p:nvSpPr>
        <p:spPr>
          <a:xfrm>
            <a:off x="783339" y="1166811"/>
            <a:ext cx="2179320" cy="4714876"/>
          </a:xfrm>
          <a:prstGeom prst="roundRect">
            <a:avLst>
              <a:gd name="adj" fmla="val 7322"/>
            </a:avLst>
          </a:prstGeom>
          <a:solidFill>
            <a:schemeClr val="lt1"/>
          </a:solidFill>
          <a:ln>
            <a:noFill/>
          </a:ln>
        </p:spPr>
      </p:sp>
      <p:sp>
        <p:nvSpPr>
          <p:cNvPr id="17" name="Google Shape;17;p6"/>
          <p:cNvSpPr>
            <a:spLocks noGrp="1"/>
          </p:cNvSpPr>
          <p:nvPr>
            <p:ph type="pic" idx="3"/>
          </p:nvPr>
        </p:nvSpPr>
        <p:spPr>
          <a:xfrm>
            <a:off x="3615439" y="1166811"/>
            <a:ext cx="2179320" cy="4714876"/>
          </a:xfrm>
          <a:prstGeom prst="roundRect">
            <a:avLst>
              <a:gd name="adj" fmla="val 7322"/>
            </a:avLst>
          </a:prstGeom>
          <a:solidFill>
            <a:schemeClr val="lt1"/>
          </a:solidFill>
          <a:ln>
            <a:noFill/>
          </a:ln>
        </p:spPr>
      </p:sp>
    </p:spTree>
    <p:extLst>
      <p:ext uri="{BB962C8B-B14F-4D97-AF65-F5344CB8AC3E}">
        <p14:creationId xmlns:p14="http://schemas.microsoft.com/office/powerpoint/2010/main" val="1717881162"/>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PPTMON title">
  <p:cSld name="PPTMON title">
    <p:spTree>
      <p:nvGrpSpPr>
        <p:cNvPr id="1" name="Shape 6"/>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D56678E2-ADFA-40CC-11AB-80EA9FE92D38}"/>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626071482"/>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ustom Layout 1">
  <p:cSld name="Custom Layout 1">
    <p:bg>
      <p:bgPr>
        <a:solidFill>
          <a:schemeClr val="lt1"/>
        </a:solidFill>
        <a:effectLst/>
      </p:bgPr>
    </p:bg>
    <p:spTree>
      <p:nvGrpSpPr>
        <p:cNvPr id="1" name="Shape 25"/>
        <p:cNvGrpSpPr/>
        <p:nvPr/>
      </p:nvGrpSpPr>
      <p:grpSpPr>
        <a:xfrm>
          <a:off x="0" y="0"/>
          <a:ext cx="0" cy="0"/>
          <a:chOff x="0" y="0"/>
          <a:chExt cx="0" cy="0"/>
        </a:xfrm>
      </p:grpSpPr>
      <p:sp>
        <p:nvSpPr>
          <p:cNvPr id="26" name="Google Shape;26;p10"/>
          <p:cNvSpPr/>
          <p:nvPr/>
        </p:nvSpPr>
        <p:spPr>
          <a:xfrm>
            <a:off x="0" y="6730800"/>
            <a:ext cx="12192000" cy="127200"/>
          </a:xfrm>
          <a:prstGeom prst="rect">
            <a:avLst/>
          </a:prstGeom>
          <a:solidFill>
            <a:srgbClr val="242C4F"/>
          </a:solid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242C4F"/>
              </a:solidFill>
              <a:latin typeface="Arial"/>
              <a:ea typeface="Arial"/>
              <a:cs typeface="Arial"/>
              <a:sym typeface="Arial"/>
            </a:endParaRPr>
          </a:p>
        </p:txBody>
      </p:sp>
    </p:spTree>
    <p:extLst>
      <p:ext uri="{BB962C8B-B14F-4D97-AF65-F5344CB8AC3E}">
        <p14:creationId xmlns:p14="http://schemas.microsoft.com/office/powerpoint/2010/main" val="39405349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3_PPTMON slide">
  <p:cSld name="3_PPTMON slide">
    <p:spTree>
      <p:nvGrpSpPr>
        <p:cNvPr id="1" name="Shape 9"/>
        <p:cNvGrpSpPr/>
        <p:nvPr/>
      </p:nvGrpSpPr>
      <p:grpSpPr>
        <a:xfrm>
          <a:off x="0" y="0"/>
          <a:ext cx="0" cy="0"/>
          <a:chOff x="0" y="0"/>
          <a:chExt cx="0" cy="0"/>
        </a:xfrm>
      </p:grpSpPr>
      <p:sp>
        <p:nvSpPr>
          <p:cNvPr id="10" name="Google Shape;10;p4"/>
          <p:cNvSpPr>
            <a:spLocks noGrp="1"/>
          </p:cNvSpPr>
          <p:nvPr>
            <p:ph type="pic" idx="2"/>
          </p:nvPr>
        </p:nvSpPr>
        <p:spPr>
          <a:xfrm>
            <a:off x="4955851" y="2037631"/>
            <a:ext cx="2280300" cy="2280300"/>
          </a:xfrm>
          <a:prstGeom prst="ellipse">
            <a:avLst/>
          </a:prstGeom>
          <a:solidFill>
            <a:srgbClr val="F2F2F2"/>
          </a:solidFill>
          <a:ln>
            <a:noFill/>
          </a:ln>
        </p:spPr>
        <p:txBody>
          <a:bodyPr/>
          <a:lstStyle/>
          <a:p>
            <a:endParaRPr lang="es-AR"/>
          </a:p>
        </p:txBody>
      </p:sp>
      <p:sp>
        <p:nvSpPr>
          <p:cNvPr id="11" name="Google Shape;11;p4"/>
          <p:cNvSpPr>
            <a:spLocks noGrp="1"/>
          </p:cNvSpPr>
          <p:nvPr>
            <p:ph type="pic" idx="3"/>
          </p:nvPr>
        </p:nvSpPr>
        <p:spPr>
          <a:xfrm>
            <a:off x="1209351" y="2037631"/>
            <a:ext cx="2280300" cy="2280300"/>
          </a:xfrm>
          <a:prstGeom prst="ellipse">
            <a:avLst/>
          </a:prstGeom>
          <a:solidFill>
            <a:srgbClr val="F2F2F2"/>
          </a:solidFill>
          <a:ln>
            <a:noFill/>
          </a:ln>
        </p:spPr>
        <p:txBody>
          <a:bodyPr/>
          <a:lstStyle/>
          <a:p>
            <a:endParaRPr lang="es-AR"/>
          </a:p>
        </p:txBody>
      </p:sp>
      <p:sp>
        <p:nvSpPr>
          <p:cNvPr id="12" name="Google Shape;12;p4"/>
          <p:cNvSpPr>
            <a:spLocks noGrp="1"/>
          </p:cNvSpPr>
          <p:nvPr>
            <p:ph type="pic" idx="4"/>
          </p:nvPr>
        </p:nvSpPr>
        <p:spPr>
          <a:xfrm>
            <a:off x="8702351" y="2037631"/>
            <a:ext cx="2280300" cy="2280300"/>
          </a:xfrm>
          <a:prstGeom prst="ellipse">
            <a:avLst/>
          </a:prstGeom>
          <a:solidFill>
            <a:srgbClr val="F2F2F2"/>
          </a:solidFill>
          <a:ln>
            <a:noFill/>
          </a:ln>
        </p:spPr>
        <p:txBody>
          <a:bodyPr/>
          <a:lstStyle/>
          <a:p>
            <a:endParaRPr lang="es-AR"/>
          </a:p>
        </p:txBody>
      </p:sp>
      <p:sp>
        <p:nvSpPr>
          <p:cNvPr id="2" name="Slide Number Placeholder 5">
            <a:extLst>
              <a:ext uri="{FF2B5EF4-FFF2-40B4-BE49-F238E27FC236}">
                <a16:creationId xmlns:a16="http://schemas.microsoft.com/office/drawing/2014/main" id="{9C9AF17D-7591-11DD-82FB-B0401CB1E179}"/>
              </a:ext>
            </a:extLst>
          </p:cNvPr>
          <p:cNvSpPr>
            <a:spLocks noGrp="1"/>
          </p:cNvSpPr>
          <p:nvPr>
            <p:ph type="sldNum" sz="quarter" idx="10"/>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193677216"/>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1_PPTMON slide">
  <p:cSld name="1_PPTMON slide">
    <p:spTree>
      <p:nvGrpSpPr>
        <p:cNvPr id="1" name="Shape 7"/>
        <p:cNvGrpSpPr/>
        <p:nvPr/>
      </p:nvGrpSpPr>
      <p:grpSpPr>
        <a:xfrm>
          <a:off x="0" y="0"/>
          <a:ext cx="0" cy="0"/>
          <a:chOff x="0" y="0"/>
          <a:chExt cx="0" cy="0"/>
        </a:xfrm>
      </p:grpSpPr>
      <p:sp>
        <p:nvSpPr>
          <p:cNvPr id="8" name="Google Shape;8;p3"/>
          <p:cNvSpPr>
            <a:spLocks noGrp="1"/>
          </p:cNvSpPr>
          <p:nvPr>
            <p:ph type="pic" idx="2"/>
          </p:nvPr>
        </p:nvSpPr>
        <p:spPr>
          <a:xfrm>
            <a:off x="7153083" y="571694"/>
            <a:ext cx="3860800" cy="5714615"/>
          </a:xfrm>
          <a:prstGeom prst="roundRect">
            <a:avLst>
              <a:gd name="adj" fmla="val 6282"/>
            </a:avLst>
          </a:prstGeom>
          <a:solidFill>
            <a:srgbClr val="F2F2F2"/>
          </a:solidFill>
          <a:ln>
            <a:noFill/>
          </a:ln>
        </p:spPr>
        <p:txBody>
          <a:bodyPr/>
          <a:lstStyle/>
          <a:p>
            <a:endParaRPr lang="es-AR"/>
          </a:p>
        </p:txBody>
      </p:sp>
      <p:sp>
        <p:nvSpPr>
          <p:cNvPr id="2" name="Slide Number Placeholder 5">
            <a:extLst>
              <a:ext uri="{FF2B5EF4-FFF2-40B4-BE49-F238E27FC236}">
                <a16:creationId xmlns:a16="http://schemas.microsoft.com/office/drawing/2014/main" id="{B0B3AB02-3FDC-630B-4A88-E9DD8D67C322}"/>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124428817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442BE-2E01-A041-AFD8-E2CC1BD192C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4DCE853-7DC0-693E-CD7A-49401CB408B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C34E97-CA4D-B375-F901-3C8A78ACA50C}"/>
              </a:ext>
            </a:extLst>
          </p:cNvPr>
          <p:cNvSpPr>
            <a:spLocks noGrp="1"/>
          </p:cNvSpPr>
          <p:nvPr>
            <p:ph type="dt" sz="half" idx="10"/>
          </p:nvPr>
        </p:nvSpPr>
        <p:spPr/>
        <p:txBody>
          <a:bodyPr/>
          <a:lstStyle/>
          <a:p>
            <a:fld id="{35AB3399-43B4-4C7D-A64E-1A3092B337C6}" type="datetimeFigureOut">
              <a:rPr lang="en-US" smtClean="0"/>
              <a:t>11/7/2025</a:t>
            </a:fld>
            <a:endParaRPr lang="en-US"/>
          </a:p>
        </p:txBody>
      </p:sp>
      <p:sp>
        <p:nvSpPr>
          <p:cNvPr id="5" name="Footer Placeholder 4">
            <a:extLst>
              <a:ext uri="{FF2B5EF4-FFF2-40B4-BE49-F238E27FC236}">
                <a16:creationId xmlns:a16="http://schemas.microsoft.com/office/drawing/2014/main" id="{151F8F6E-F292-6795-2632-00510634A1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313DC5-B214-5D1E-10BA-67099BAA9A9C}"/>
              </a:ext>
            </a:extLst>
          </p:cNvPr>
          <p:cNvSpPr>
            <a:spLocks noGrp="1"/>
          </p:cNvSpPr>
          <p:nvPr>
            <p:ph type="sldNum" sz="quarter" idx="12"/>
          </p:nvPr>
        </p:nvSpPr>
        <p:spPr/>
        <p:txBody>
          <a:bodyPr/>
          <a:lstStyle/>
          <a:p>
            <a:fld id="{106C7877-C817-4464-A9D8-119395DEDFD0}" type="slidenum">
              <a:rPr lang="en-US" smtClean="0"/>
              <a:t>‹Nº›</a:t>
            </a:fld>
            <a:endParaRPr lang="en-US"/>
          </a:p>
        </p:txBody>
      </p:sp>
    </p:spTree>
    <p:extLst>
      <p:ext uri="{BB962C8B-B14F-4D97-AF65-F5344CB8AC3E}">
        <p14:creationId xmlns:p14="http://schemas.microsoft.com/office/powerpoint/2010/main" val="32745992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PPTMON slide">
  <p:cSld name="2_PPTMON slide">
    <p:spTree>
      <p:nvGrpSpPr>
        <p:cNvPr id="1" name="Shape 13"/>
        <p:cNvGrpSpPr/>
        <p:nvPr/>
      </p:nvGrpSpPr>
      <p:grpSpPr>
        <a:xfrm>
          <a:off x="0" y="0"/>
          <a:ext cx="0" cy="0"/>
          <a:chOff x="0" y="0"/>
          <a:chExt cx="0" cy="0"/>
        </a:xfrm>
      </p:grpSpPr>
      <p:sp>
        <p:nvSpPr>
          <p:cNvPr id="14" name="Google Shape;14;p5"/>
          <p:cNvSpPr>
            <a:spLocks noGrp="1"/>
          </p:cNvSpPr>
          <p:nvPr>
            <p:ph type="pic" idx="2"/>
          </p:nvPr>
        </p:nvSpPr>
        <p:spPr>
          <a:xfrm>
            <a:off x="520700" y="3429001"/>
            <a:ext cx="11150601" cy="2895599"/>
          </a:xfrm>
          <a:prstGeom prst="rect">
            <a:avLst/>
          </a:prstGeom>
          <a:solidFill>
            <a:srgbClr val="F2F2F2"/>
          </a:solidFill>
          <a:ln>
            <a:noFill/>
          </a:ln>
        </p:spPr>
        <p:txBody>
          <a:bodyPr/>
          <a:lstStyle/>
          <a:p>
            <a:endParaRPr lang="es-AR"/>
          </a:p>
        </p:txBody>
      </p:sp>
      <p:sp>
        <p:nvSpPr>
          <p:cNvPr id="2" name="Slide Number Placeholder 5">
            <a:extLst>
              <a:ext uri="{FF2B5EF4-FFF2-40B4-BE49-F238E27FC236}">
                <a16:creationId xmlns:a16="http://schemas.microsoft.com/office/drawing/2014/main" id="{EAE83EB9-0D51-C932-F011-1D98368C4FEC}"/>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3430334131"/>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4_PPTMON slide">
  <p:cSld name="4_PPTMON slide">
    <p:spTree>
      <p:nvGrpSpPr>
        <p:cNvPr id="1" name="Shape 15"/>
        <p:cNvGrpSpPr/>
        <p:nvPr/>
      </p:nvGrpSpPr>
      <p:grpSpPr>
        <a:xfrm>
          <a:off x="0" y="0"/>
          <a:ext cx="0" cy="0"/>
          <a:chOff x="0" y="0"/>
          <a:chExt cx="0" cy="0"/>
        </a:xfrm>
      </p:grpSpPr>
      <p:sp>
        <p:nvSpPr>
          <p:cNvPr id="16" name="Google Shape;16;p6"/>
          <p:cNvSpPr>
            <a:spLocks noGrp="1"/>
          </p:cNvSpPr>
          <p:nvPr>
            <p:ph type="pic" idx="2"/>
          </p:nvPr>
        </p:nvSpPr>
        <p:spPr>
          <a:xfrm>
            <a:off x="783339" y="1166811"/>
            <a:ext cx="2179320" cy="4714876"/>
          </a:xfrm>
          <a:prstGeom prst="roundRect">
            <a:avLst>
              <a:gd name="adj" fmla="val 7322"/>
            </a:avLst>
          </a:prstGeom>
          <a:solidFill>
            <a:schemeClr val="lt1"/>
          </a:solidFill>
          <a:ln>
            <a:noFill/>
          </a:ln>
        </p:spPr>
        <p:txBody>
          <a:bodyPr/>
          <a:lstStyle/>
          <a:p>
            <a:endParaRPr lang="es-AR"/>
          </a:p>
        </p:txBody>
      </p:sp>
      <p:sp>
        <p:nvSpPr>
          <p:cNvPr id="17" name="Google Shape;17;p6"/>
          <p:cNvSpPr>
            <a:spLocks noGrp="1"/>
          </p:cNvSpPr>
          <p:nvPr>
            <p:ph type="pic" idx="3"/>
          </p:nvPr>
        </p:nvSpPr>
        <p:spPr>
          <a:xfrm>
            <a:off x="3615439" y="1166811"/>
            <a:ext cx="2179320" cy="4714876"/>
          </a:xfrm>
          <a:prstGeom prst="roundRect">
            <a:avLst>
              <a:gd name="adj" fmla="val 7322"/>
            </a:avLst>
          </a:prstGeom>
          <a:solidFill>
            <a:schemeClr val="lt1"/>
          </a:solidFill>
          <a:ln>
            <a:noFill/>
          </a:ln>
        </p:spPr>
        <p:txBody>
          <a:bodyPr/>
          <a:lstStyle/>
          <a:p>
            <a:endParaRPr lang="es-AR"/>
          </a:p>
        </p:txBody>
      </p:sp>
      <p:sp>
        <p:nvSpPr>
          <p:cNvPr id="2" name="Slide Number Placeholder 5">
            <a:extLst>
              <a:ext uri="{FF2B5EF4-FFF2-40B4-BE49-F238E27FC236}">
                <a16:creationId xmlns:a16="http://schemas.microsoft.com/office/drawing/2014/main" id="{499BBA2C-8411-B827-3F56-8975A4746215}"/>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1265282148"/>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5_PPTMON slide">
  <p:cSld name="5_PPTMON slide">
    <p:spTree>
      <p:nvGrpSpPr>
        <p:cNvPr id="1" name="Shape 18"/>
        <p:cNvGrpSpPr/>
        <p:nvPr/>
      </p:nvGrpSpPr>
      <p:grpSpPr>
        <a:xfrm>
          <a:off x="0" y="0"/>
          <a:ext cx="0" cy="0"/>
          <a:chOff x="0" y="0"/>
          <a:chExt cx="0" cy="0"/>
        </a:xfrm>
      </p:grpSpPr>
      <p:sp>
        <p:nvSpPr>
          <p:cNvPr id="19" name="Google Shape;19;p7"/>
          <p:cNvSpPr>
            <a:spLocks noGrp="1"/>
          </p:cNvSpPr>
          <p:nvPr>
            <p:ph type="pic" idx="2"/>
          </p:nvPr>
        </p:nvSpPr>
        <p:spPr>
          <a:xfrm>
            <a:off x="1860867" y="871536"/>
            <a:ext cx="3825240" cy="5114925"/>
          </a:xfrm>
          <a:prstGeom prst="roundRect">
            <a:avLst>
              <a:gd name="adj" fmla="val 1926"/>
            </a:avLst>
          </a:prstGeom>
          <a:solidFill>
            <a:schemeClr val="lt1"/>
          </a:solidFill>
          <a:ln>
            <a:noFill/>
          </a:ln>
        </p:spPr>
        <p:txBody>
          <a:bodyPr/>
          <a:lstStyle/>
          <a:p>
            <a:endParaRPr lang="es-AR"/>
          </a:p>
        </p:txBody>
      </p:sp>
      <p:sp>
        <p:nvSpPr>
          <p:cNvPr id="2" name="Slide Number Placeholder 5">
            <a:extLst>
              <a:ext uri="{FF2B5EF4-FFF2-40B4-BE49-F238E27FC236}">
                <a16:creationId xmlns:a16="http://schemas.microsoft.com/office/drawing/2014/main" id="{E44645F5-F54C-D729-6AB9-8A547E446916}"/>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3543797432"/>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6_PPTMON slide">
  <p:cSld name="6_PPTMON slide">
    <p:spTree>
      <p:nvGrpSpPr>
        <p:cNvPr id="1" name="Shape 20"/>
        <p:cNvGrpSpPr/>
        <p:nvPr/>
      </p:nvGrpSpPr>
      <p:grpSpPr>
        <a:xfrm>
          <a:off x="0" y="0"/>
          <a:ext cx="0" cy="0"/>
          <a:chOff x="0" y="0"/>
          <a:chExt cx="0" cy="0"/>
        </a:xfrm>
      </p:grpSpPr>
      <p:pic>
        <p:nvPicPr>
          <p:cNvPr id="21" name="Google Shape;21;p8">
            <a:hlinkClick r:id="rId2"/>
          </p:cNvPr>
          <p:cNvPicPr preferRelativeResize="0"/>
          <p:nvPr/>
        </p:nvPicPr>
        <p:blipFill rotWithShape="1">
          <a:blip r:embed="rId3">
            <a:alphaModFix/>
          </a:blip>
          <a:srcRect/>
          <a:stretch/>
        </p:blipFill>
        <p:spPr>
          <a:xfrm>
            <a:off x="5647236" y="7063925"/>
            <a:ext cx="2471739" cy="190500"/>
          </a:xfrm>
          <a:prstGeom prst="rect">
            <a:avLst/>
          </a:prstGeom>
          <a:noFill/>
          <a:ln>
            <a:noFill/>
          </a:ln>
        </p:spPr>
      </p:pic>
      <p:sp>
        <p:nvSpPr>
          <p:cNvPr id="22" name="Google Shape;22;p8"/>
          <p:cNvSpPr txBox="1"/>
          <p:nvPr/>
        </p:nvSpPr>
        <p:spPr>
          <a:xfrm>
            <a:off x="4073026" y="7063924"/>
            <a:ext cx="2690631" cy="246221"/>
          </a:xfrm>
          <a:prstGeom prst="rect">
            <a:avLst/>
          </a:prstGeom>
          <a:noFill/>
          <a:ln>
            <a:noFill/>
          </a:ln>
        </p:spPr>
        <p:txBody>
          <a:bodyPr spcFirstLastPara="1" wrap="square" lIns="91433" tIns="45700" rIns="91433" bIns="45700"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800"/>
              <a:buFont typeface="Arial"/>
              <a:buNone/>
              <a:tabLst/>
              <a:defRPr/>
            </a:pPr>
            <a:r>
              <a:rPr kumimoji="0" lang="es-AR" altLang="ko" sz="1067" b="0" i="0" u="sng" strike="noStrike" kern="0" cap="none" spc="0" normalizeH="0" baseline="0" noProof="0">
                <a:ln>
                  <a:noFill/>
                </a:ln>
                <a:solidFill>
                  <a:srgbClr val="000000"/>
                </a:solidFill>
                <a:effectLst/>
                <a:uLnTx/>
                <a:uFillTx/>
                <a:latin typeface="Arial"/>
                <a:ea typeface="Arial"/>
                <a:cs typeface="Arial"/>
                <a:sym typeface="Arial"/>
                <a:hlinkClick r:id="rId2">
                  <a:extLst>
                    <a:ext uri="{A12FA001-AC4F-418D-AE19-62706E023703}">
                      <ahyp:hlinkClr xmlns:ahyp="http://schemas.microsoft.com/office/drawing/2018/hyperlinkcolor" val="tx"/>
                    </a:ext>
                  </a:extLst>
                </a:hlinkClick>
              </a:rPr>
              <a:t>Presentation template by</a:t>
            </a:r>
            <a:endParaRPr kumimoji="0" sz="1067"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3" name="Google Shape;23;p8"/>
          <p:cNvSpPr>
            <a:spLocks noGrp="1"/>
          </p:cNvSpPr>
          <p:nvPr>
            <p:ph type="pic" idx="2"/>
          </p:nvPr>
        </p:nvSpPr>
        <p:spPr>
          <a:xfrm>
            <a:off x="731524" y="1196128"/>
            <a:ext cx="6273800" cy="3784600"/>
          </a:xfrm>
          <a:prstGeom prst="rect">
            <a:avLst/>
          </a:prstGeom>
          <a:solidFill>
            <a:schemeClr val="lt1"/>
          </a:solidFill>
          <a:ln>
            <a:noFill/>
          </a:ln>
        </p:spPr>
        <p:txBody>
          <a:bodyPr/>
          <a:lstStyle/>
          <a:p>
            <a:endParaRPr lang="es-AR"/>
          </a:p>
        </p:txBody>
      </p:sp>
      <p:sp>
        <p:nvSpPr>
          <p:cNvPr id="2" name="Slide Number Placeholder 5">
            <a:extLst>
              <a:ext uri="{FF2B5EF4-FFF2-40B4-BE49-F238E27FC236}">
                <a16:creationId xmlns:a16="http://schemas.microsoft.com/office/drawing/2014/main" id="{BAA75D6D-30C9-C40F-11E9-C341E358C4A5}"/>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206816051"/>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PPTMON title">
  <p:cSld name="PPTMON title">
    <p:spTree>
      <p:nvGrpSpPr>
        <p:cNvPr id="1" name="Shape 6"/>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1C49201-1649-C62A-4670-70C653654951}"/>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34893006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1_PPTMON slide">
  <p:cSld name="1_PPTMON slide">
    <p:spTree>
      <p:nvGrpSpPr>
        <p:cNvPr id="1" name="Shape 7"/>
        <p:cNvGrpSpPr/>
        <p:nvPr/>
      </p:nvGrpSpPr>
      <p:grpSpPr>
        <a:xfrm>
          <a:off x="0" y="0"/>
          <a:ext cx="0" cy="0"/>
          <a:chOff x="0" y="0"/>
          <a:chExt cx="0" cy="0"/>
        </a:xfrm>
      </p:grpSpPr>
      <p:sp>
        <p:nvSpPr>
          <p:cNvPr id="8" name="Google Shape;8;p3"/>
          <p:cNvSpPr>
            <a:spLocks noGrp="1"/>
          </p:cNvSpPr>
          <p:nvPr>
            <p:ph type="pic" idx="2"/>
          </p:nvPr>
        </p:nvSpPr>
        <p:spPr>
          <a:xfrm>
            <a:off x="7153083" y="571694"/>
            <a:ext cx="3860800" cy="5714615"/>
          </a:xfrm>
          <a:prstGeom prst="roundRect">
            <a:avLst>
              <a:gd name="adj" fmla="val 6282"/>
            </a:avLst>
          </a:prstGeom>
          <a:solidFill>
            <a:srgbClr val="F2F2F2"/>
          </a:solidFill>
          <a:ln>
            <a:noFill/>
          </a:ln>
        </p:spPr>
      </p:sp>
      <p:sp>
        <p:nvSpPr>
          <p:cNvPr id="2" name="Slide Number Placeholder 5">
            <a:extLst>
              <a:ext uri="{FF2B5EF4-FFF2-40B4-BE49-F238E27FC236}">
                <a16:creationId xmlns:a16="http://schemas.microsoft.com/office/drawing/2014/main" id="{3D9E2D62-21D6-A940-CDC2-B19EF120158D}"/>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2564314110"/>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3_PPTMON slide">
  <p:cSld name="3_PPTMON slide">
    <p:spTree>
      <p:nvGrpSpPr>
        <p:cNvPr id="1" name="Shape 9"/>
        <p:cNvGrpSpPr/>
        <p:nvPr/>
      </p:nvGrpSpPr>
      <p:grpSpPr>
        <a:xfrm>
          <a:off x="0" y="0"/>
          <a:ext cx="0" cy="0"/>
          <a:chOff x="0" y="0"/>
          <a:chExt cx="0" cy="0"/>
        </a:xfrm>
      </p:grpSpPr>
      <p:sp>
        <p:nvSpPr>
          <p:cNvPr id="10" name="Google Shape;10;p4"/>
          <p:cNvSpPr>
            <a:spLocks noGrp="1"/>
          </p:cNvSpPr>
          <p:nvPr>
            <p:ph type="pic" idx="2"/>
          </p:nvPr>
        </p:nvSpPr>
        <p:spPr>
          <a:xfrm>
            <a:off x="4955851" y="2037631"/>
            <a:ext cx="2280300" cy="2280300"/>
          </a:xfrm>
          <a:prstGeom prst="ellipse">
            <a:avLst/>
          </a:prstGeom>
          <a:solidFill>
            <a:srgbClr val="F2F2F2"/>
          </a:solidFill>
          <a:ln>
            <a:noFill/>
          </a:ln>
        </p:spPr>
      </p:sp>
      <p:sp>
        <p:nvSpPr>
          <p:cNvPr id="11" name="Google Shape;11;p4"/>
          <p:cNvSpPr>
            <a:spLocks noGrp="1"/>
          </p:cNvSpPr>
          <p:nvPr>
            <p:ph type="pic" idx="3"/>
          </p:nvPr>
        </p:nvSpPr>
        <p:spPr>
          <a:xfrm>
            <a:off x="1209351" y="2037631"/>
            <a:ext cx="2280300" cy="2280300"/>
          </a:xfrm>
          <a:prstGeom prst="ellipse">
            <a:avLst/>
          </a:prstGeom>
          <a:solidFill>
            <a:srgbClr val="F2F2F2"/>
          </a:solidFill>
          <a:ln>
            <a:noFill/>
          </a:ln>
        </p:spPr>
      </p:sp>
      <p:sp>
        <p:nvSpPr>
          <p:cNvPr id="12" name="Google Shape;12;p4"/>
          <p:cNvSpPr>
            <a:spLocks noGrp="1"/>
          </p:cNvSpPr>
          <p:nvPr>
            <p:ph type="pic" idx="4"/>
          </p:nvPr>
        </p:nvSpPr>
        <p:spPr>
          <a:xfrm>
            <a:off x="8702351" y="2037631"/>
            <a:ext cx="2280300" cy="2280300"/>
          </a:xfrm>
          <a:prstGeom prst="ellipse">
            <a:avLst/>
          </a:prstGeom>
          <a:solidFill>
            <a:srgbClr val="F2F2F2"/>
          </a:solidFill>
          <a:ln>
            <a:noFill/>
          </a:ln>
        </p:spPr>
      </p:sp>
      <p:sp>
        <p:nvSpPr>
          <p:cNvPr id="2" name="Slide Number Placeholder 5">
            <a:extLst>
              <a:ext uri="{FF2B5EF4-FFF2-40B4-BE49-F238E27FC236}">
                <a16:creationId xmlns:a16="http://schemas.microsoft.com/office/drawing/2014/main" id="{88EB456C-6576-6D63-D2D5-A1DB8E742D34}"/>
              </a:ext>
            </a:extLst>
          </p:cNvPr>
          <p:cNvSpPr>
            <a:spLocks noGrp="1"/>
          </p:cNvSpPr>
          <p:nvPr>
            <p:ph type="sldNum" sz="quarter" idx="10"/>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3924431439"/>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2_PPTMON slide">
  <p:cSld name="2_PPTMON slide">
    <p:spTree>
      <p:nvGrpSpPr>
        <p:cNvPr id="1" name="Shape 13"/>
        <p:cNvGrpSpPr/>
        <p:nvPr/>
      </p:nvGrpSpPr>
      <p:grpSpPr>
        <a:xfrm>
          <a:off x="0" y="0"/>
          <a:ext cx="0" cy="0"/>
          <a:chOff x="0" y="0"/>
          <a:chExt cx="0" cy="0"/>
        </a:xfrm>
      </p:grpSpPr>
      <p:sp>
        <p:nvSpPr>
          <p:cNvPr id="14" name="Google Shape;14;p5"/>
          <p:cNvSpPr>
            <a:spLocks noGrp="1"/>
          </p:cNvSpPr>
          <p:nvPr>
            <p:ph type="pic" idx="2"/>
          </p:nvPr>
        </p:nvSpPr>
        <p:spPr>
          <a:xfrm>
            <a:off x="520700" y="3429001"/>
            <a:ext cx="11150601" cy="2895599"/>
          </a:xfrm>
          <a:prstGeom prst="rect">
            <a:avLst/>
          </a:prstGeom>
          <a:solidFill>
            <a:srgbClr val="F2F2F2"/>
          </a:solidFill>
          <a:ln>
            <a:noFill/>
          </a:ln>
        </p:spPr>
      </p:sp>
      <p:sp>
        <p:nvSpPr>
          <p:cNvPr id="2" name="Slide Number Placeholder 5">
            <a:extLst>
              <a:ext uri="{FF2B5EF4-FFF2-40B4-BE49-F238E27FC236}">
                <a16:creationId xmlns:a16="http://schemas.microsoft.com/office/drawing/2014/main" id="{178C05C7-473C-574F-7555-9BC34670A4B2}"/>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2020075288"/>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4_PPTMON slide">
  <p:cSld name="4_PPTMON slide">
    <p:spTree>
      <p:nvGrpSpPr>
        <p:cNvPr id="1" name="Shape 15"/>
        <p:cNvGrpSpPr/>
        <p:nvPr/>
      </p:nvGrpSpPr>
      <p:grpSpPr>
        <a:xfrm>
          <a:off x="0" y="0"/>
          <a:ext cx="0" cy="0"/>
          <a:chOff x="0" y="0"/>
          <a:chExt cx="0" cy="0"/>
        </a:xfrm>
      </p:grpSpPr>
      <p:sp>
        <p:nvSpPr>
          <p:cNvPr id="16" name="Google Shape;16;p6"/>
          <p:cNvSpPr>
            <a:spLocks noGrp="1"/>
          </p:cNvSpPr>
          <p:nvPr>
            <p:ph type="pic" idx="2"/>
          </p:nvPr>
        </p:nvSpPr>
        <p:spPr>
          <a:xfrm>
            <a:off x="783339" y="1166811"/>
            <a:ext cx="2179320" cy="4714876"/>
          </a:xfrm>
          <a:prstGeom prst="roundRect">
            <a:avLst>
              <a:gd name="adj" fmla="val 7322"/>
            </a:avLst>
          </a:prstGeom>
          <a:solidFill>
            <a:schemeClr val="lt1"/>
          </a:solidFill>
          <a:ln>
            <a:noFill/>
          </a:ln>
        </p:spPr>
      </p:sp>
      <p:sp>
        <p:nvSpPr>
          <p:cNvPr id="17" name="Google Shape;17;p6"/>
          <p:cNvSpPr>
            <a:spLocks noGrp="1"/>
          </p:cNvSpPr>
          <p:nvPr>
            <p:ph type="pic" idx="3"/>
          </p:nvPr>
        </p:nvSpPr>
        <p:spPr>
          <a:xfrm>
            <a:off x="3615439" y="1166811"/>
            <a:ext cx="2179320" cy="4714876"/>
          </a:xfrm>
          <a:prstGeom prst="roundRect">
            <a:avLst>
              <a:gd name="adj" fmla="val 7322"/>
            </a:avLst>
          </a:prstGeom>
          <a:solidFill>
            <a:schemeClr val="lt1"/>
          </a:solidFill>
          <a:ln>
            <a:noFill/>
          </a:ln>
        </p:spPr>
      </p:sp>
      <p:sp>
        <p:nvSpPr>
          <p:cNvPr id="2" name="Slide Number Placeholder 5">
            <a:extLst>
              <a:ext uri="{FF2B5EF4-FFF2-40B4-BE49-F238E27FC236}">
                <a16:creationId xmlns:a16="http://schemas.microsoft.com/office/drawing/2014/main" id="{5E4900C1-B170-1DC3-081C-D3C263CC8032}"/>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279675372"/>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5_PPTMON slide">
  <p:cSld name="5_PPTMON slide">
    <p:spTree>
      <p:nvGrpSpPr>
        <p:cNvPr id="1" name="Shape 18"/>
        <p:cNvGrpSpPr/>
        <p:nvPr/>
      </p:nvGrpSpPr>
      <p:grpSpPr>
        <a:xfrm>
          <a:off x="0" y="0"/>
          <a:ext cx="0" cy="0"/>
          <a:chOff x="0" y="0"/>
          <a:chExt cx="0" cy="0"/>
        </a:xfrm>
      </p:grpSpPr>
      <p:sp>
        <p:nvSpPr>
          <p:cNvPr id="19" name="Google Shape;19;p7"/>
          <p:cNvSpPr>
            <a:spLocks noGrp="1"/>
          </p:cNvSpPr>
          <p:nvPr>
            <p:ph type="pic" idx="2"/>
          </p:nvPr>
        </p:nvSpPr>
        <p:spPr>
          <a:xfrm>
            <a:off x="1860867" y="871536"/>
            <a:ext cx="3825240" cy="5114925"/>
          </a:xfrm>
          <a:prstGeom prst="roundRect">
            <a:avLst>
              <a:gd name="adj" fmla="val 1926"/>
            </a:avLst>
          </a:prstGeom>
          <a:solidFill>
            <a:schemeClr val="lt1"/>
          </a:solidFill>
          <a:ln>
            <a:noFill/>
          </a:ln>
        </p:spPr>
      </p:sp>
      <p:sp>
        <p:nvSpPr>
          <p:cNvPr id="2" name="Slide Number Placeholder 5">
            <a:extLst>
              <a:ext uri="{FF2B5EF4-FFF2-40B4-BE49-F238E27FC236}">
                <a16:creationId xmlns:a16="http://schemas.microsoft.com/office/drawing/2014/main" id="{CA0AA3A5-5672-F35E-9352-28CCB63078F0}"/>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607024047"/>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9421C-41F8-AE27-A5AF-F200F4275E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24BB539-0625-BF71-878D-990514752FB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14269D-8919-1854-9385-B7C16D8DC8E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F4159DC-3463-81DD-11F6-59EE9CE4F7CD}"/>
              </a:ext>
            </a:extLst>
          </p:cNvPr>
          <p:cNvSpPr>
            <a:spLocks noGrp="1"/>
          </p:cNvSpPr>
          <p:nvPr>
            <p:ph type="dt" sz="half" idx="10"/>
          </p:nvPr>
        </p:nvSpPr>
        <p:spPr/>
        <p:txBody>
          <a:bodyPr/>
          <a:lstStyle/>
          <a:p>
            <a:fld id="{35AB3399-43B4-4C7D-A64E-1A3092B337C6}" type="datetimeFigureOut">
              <a:rPr lang="en-US" smtClean="0"/>
              <a:t>11/7/2025</a:t>
            </a:fld>
            <a:endParaRPr lang="en-US"/>
          </a:p>
        </p:txBody>
      </p:sp>
      <p:sp>
        <p:nvSpPr>
          <p:cNvPr id="6" name="Footer Placeholder 5">
            <a:extLst>
              <a:ext uri="{FF2B5EF4-FFF2-40B4-BE49-F238E27FC236}">
                <a16:creationId xmlns:a16="http://schemas.microsoft.com/office/drawing/2014/main" id="{F426ABFB-0F11-B4EB-8AFD-A7E0F2FD9F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7FC53E-14C5-556A-40F5-171D3CE138FC}"/>
              </a:ext>
            </a:extLst>
          </p:cNvPr>
          <p:cNvSpPr>
            <a:spLocks noGrp="1"/>
          </p:cNvSpPr>
          <p:nvPr>
            <p:ph type="sldNum" sz="quarter" idx="12"/>
          </p:nvPr>
        </p:nvSpPr>
        <p:spPr/>
        <p:txBody>
          <a:bodyPr/>
          <a:lstStyle/>
          <a:p>
            <a:fld id="{106C7877-C817-4464-A9D8-119395DEDFD0}" type="slidenum">
              <a:rPr lang="en-US" smtClean="0"/>
              <a:t>‹Nº›</a:t>
            </a:fld>
            <a:endParaRPr lang="en-US"/>
          </a:p>
        </p:txBody>
      </p:sp>
    </p:spTree>
    <p:extLst>
      <p:ext uri="{BB962C8B-B14F-4D97-AF65-F5344CB8AC3E}">
        <p14:creationId xmlns:p14="http://schemas.microsoft.com/office/powerpoint/2010/main" val="9258863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Custom Layout 1">
  <p:cSld name="Custom Layout 1">
    <p:bg>
      <p:bgPr>
        <a:solidFill>
          <a:schemeClr val="lt1"/>
        </a:solidFill>
        <a:effectLst/>
      </p:bgPr>
    </p:bg>
    <p:spTree>
      <p:nvGrpSpPr>
        <p:cNvPr id="1" name="Shape 25"/>
        <p:cNvGrpSpPr/>
        <p:nvPr/>
      </p:nvGrpSpPr>
      <p:grpSpPr>
        <a:xfrm>
          <a:off x="0" y="0"/>
          <a:ext cx="0" cy="0"/>
          <a:chOff x="0" y="0"/>
          <a:chExt cx="0" cy="0"/>
        </a:xfrm>
      </p:grpSpPr>
      <p:sp>
        <p:nvSpPr>
          <p:cNvPr id="26" name="Google Shape;26;p10"/>
          <p:cNvSpPr/>
          <p:nvPr/>
        </p:nvSpPr>
        <p:spPr>
          <a:xfrm>
            <a:off x="0" y="6730800"/>
            <a:ext cx="12192000" cy="127200"/>
          </a:xfrm>
          <a:prstGeom prst="rect">
            <a:avLst/>
          </a:prstGeom>
          <a:solidFill>
            <a:srgbClr val="242C4F"/>
          </a:solid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242C4F"/>
              </a:solidFill>
              <a:latin typeface="Arial"/>
              <a:ea typeface="Arial"/>
              <a:cs typeface="Arial"/>
              <a:sym typeface="Arial"/>
            </a:endParaRPr>
          </a:p>
        </p:txBody>
      </p:sp>
    </p:spTree>
    <p:extLst>
      <p:ext uri="{BB962C8B-B14F-4D97-AF65-F5344CB8AC3E}">
        <p14:creationId xmlns:p14="http://schemas.microsoft.com/office/powerpoint/2010/main" val="31319773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PPTMON custom">
  <p:cSld name="PPTMON custom">
    <p:spTree>
      <p:nvGrpSpPr>
        <p:cNvPr id="1" name="Shape 24"/>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5797043D-2A35-093C-3191-94359AFA5A62}"/>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229628690"/>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3"/>
        <p:cNvGrpSpPr/>
        <p:nvPr/>
      </p:nvGrpSpPr>
      <p:grpSpPr>
        <a:xfrm>
          <a:off x="0" y="0"/>
          <a:ext cx="0" cy="0"/>
          <a:chOff x="0" y="0"/>
          <a:chExt cx="0" cy="0"/>
        </a:xfrm>
      </p:grpSpPr>
      <p:sp>
        <p:nvSpPr>
          <p:cNvPr id="134" name="Google Shape;134;p34"/>
          <p:cNvSpPr txBox="1">
            <a:spLocks noGrp="1"/>
          </p:cNvSpPr>
          <p:nvPr>
            <p:ph type="title"/>
          </p:nvPr>
        </p:nvSpPr>
        <p:spPr>
          <a:xfrm>
            <a:off x="513533" y="1035252"/>
            <a:ext cx="3897200" cy="7856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4933" b="1" i="0">
                <a:solidFill>
                  <a:srgbClr val="1B66AA"/>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5" name="Google Shape;135;p34"/>
          <p:cNvSpPr txBox="1">
            <a:spLocks noGrp="1"/>
          </p:cNvSpPr>
          <p:nvPr>
            <p:ph type="body" idx="1"/>
          </p:nvPr>
        </p:nvSpPr>
        <p:spPr>
          <a:xfrm>
            <a:off x="680399" y="2373423"/>
            <a:ext cx="10831200" cy="328231"/>
          </a:xfrm>
          <a:prstGeom prst="rect">
            <a:avLst/>
          </a:prstGeom>
          <a:noFill/>
          <a:ln>
            <a:noFill/>
          </a:ln>
        </p:spPr>
        <p:txBody>
          <a:bodyPr spcFirstLastPara="1" wrap="square" lIns="0" tIns="0" rIns="0" bIns="0" anchor="t" anchorCtr="0">
            <a:spAutoFit/>
          </a:bodyPr>
          <a:lstStyle>
            <a:lvl1pPr marL="609585" lvl="0" indent="-304792" algn="l">
              <a:spcBef>
                <a:spcPts val="0"/>
              </a:spcBef>
              <a:spcAft>
                <a:spcPts val="0"/>
              </a:spcAft>
              <a:buSzPts val="1400"/>
              <a:buNone/>
              <a:defRPr sz="2133" b="1" i="0">
                <a:solidFill>
                  <a:srgbClr val="B7B7B7"/>
                </a:solidFill>
                <a:latin typeface="Verdana"/>
                <a:ea typeface="Verdana"/>
                <a:cs typeface="Verdana"/>
                <a:sym typeface="Verdana"/>
              </a:defRPr>
            </a:lvl1pPr>
            <a:lvl2pPr marL="1219170" lvl="1" indent="-304792" algn="l">
              <a:spcBef>
                <a:spcPts val="0"/>
              </a:spcBef>
              <a:spcAft>
                <a:spcPts val="0"/>
              </a:spcAft>
              <a:buSzPts val="1400"/>
              <a:buNone/>
              <a:defRPr/>
            </a:lvl2pPr>
            <a:lvl3pPr marL="1828754" lvl="2" indent="-304792" algn="l">
              <a:spcBef>
                <a:spcPts val="0"/>
              </a:spcBef>
              <a:spcAft>
                <a:spcPts val="0"/>
              </a:spcAft>
              <a:buSzPts val="1400"/>
              <a:buNone/>
              <a:defRPr/>
            </a:lvl3pPr>
            <a:lvl4pPr marL="2438339" lvl="3" indent="-304792" algn="l">
              <a:spcBef>
                <a:spcPts val="0"/>
              </a:spcBef>
              <a:spcAft>
                <a:spcPts val="0"/>
              </a:spcAft>
              <a:buSzPts val="1400"/>
              <a:buNone/>
              <a:defRPr/>
            </a:lvl4pPr>
            <a:lvl5pPr marL="3047924" lvl="4" indent="-304792" algn="l">
              <a:spcBef>
                <a:spcPts val="0"/>
              </a:spcBef>
              <a:spcAft>
                <a:spcPts val="0"/>
              </a:spcAft>
              <a:buSzPts val="1400"/>
              <a:buNone/>
              <a:defRPr/>
            </a:lvl5pPr>
            <a:lvl6pPr marL="3657509" lvl="5" indent="-304792" algn="l">
              <a:spcBef>
                <a:spcPts val="0"/>
              </a:spcBef>
              <a:spcAft>
                <a:spcPts val="0"/>
              </a:spcAft>
              <a:buSzPts val="1400"/>
              <a:buNone/>
              <a:defRPr/>
            </a:lvl6pPr>
            <a:lvl7pPr marL="4267093" lvl="6" indent="-304792" algn="l">
              <a:spcBef>
                <a:spcPts val="0"/>
              </a:spcBef>
              <a:spcAft>
                <a:spcPts val="0"/>
              </a:spcAft>
              <a:buSzPts val="1400"/>
              <a:buNone/>
              <a:defRPr/>
            </a:lvl7pPr>
            <a:lvl8pPr marL="4876678" lvl="7" indent="-304792" algn="l">
              <a:spcBef>
                <a:spcPts val="0"/>
              </a:spcBef>
              <a:spcAft>
                <a:spcPts val="0"/>
              </a:spcAft>
              <a:buSzPts val="1400"/>
              <a:buNone/>
              <a:defRPr/>
            </a:lvl8pPr>
            <a:lvl9pPr marL="5486263" lvl="8" indent="-304792" algn="l">
              <a:spcBef>
                <a:spcPts val="0"/>
              </a:spcBef>
              <a:spcAft>
                <a:spcPts val="0"/>
              </a:spcAft>
              <a:buSzPts val="1400"/>
              <a:buNone/>
              <a:defRPr/>
            </a:lvl9pPr>
          </a:lstStyle>
          <a:p>
            <a:endParaRPr/>
          </a:p>
        </p:txBody>
      </p:sp>
      <p:sp>
        <p:nvSpPr>
          <p:cNvPr id="136" name="Google Shape;136;p34"/>
          <p:cNvSpPr txBox="1">
            <a:spLocks noGrp="1"/>
          </p:cNvSpPr>
          <p:nvPr>
            <p:ph type="ftr" idx="11"/>
          </p:nvPr>
        </p:nvSpPr>
        <p:spPr>
          <a:xfrm>
            <a:off x="4145280" y="6377940"/>
            <a:ext cx="3901600" cy="36933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7" name="Google Shape;137;p34"/>
          <p:cNvSpPr txBox="1">
            <a:spLocks noGrp="1"/>
          </p:cNvSpPr>
          <p:nvPr>
            <p:ph type="dt" idx="10"/>
          </p:nvPr>
        </p:nvSpPr>
        <p:spPr>
          <a:xfrm>
            <a:off x="609600" y="6377940"/>
            <a:ext cx="2804000" cy="36933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8" name="Google Shape;138;p34"/>
          <p:cNvSpPr txBox="1">
            <a:spLocks noGrp="1"/>
          </p:cNvSpPr>
          <p:nvPr>
            <p:ph type="sldNum" idx="12"/>
          </p:nvPr>
        </p:nvSpPr>
        <p:spPr>
          <a:xfrm>
            <a:off x="8778240" y="6377940"/>
            <a:ext cx="2804000" cy="36933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22720166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9"/>
        <p:cNvGrpSpPr/>
        <p:nvPr/>
      </p:nvGrpSpPr>
      <p:grpSpPr>
        <a:xfrm>
          <a:off x="0" y="0"/>
          <a:ext cx="0" cy="0"/>
          <a:chOff x="0" y="0"/>
          <a:chExt cx="0" cy="0"/>
        </a:xfrm>
      </p:grpSpPr>
      <p:sp>
        <p:nvSpPr>
          <p:cNvPr id="140" name="Google Shape;140;p35"/>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156798698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41"/>
        <p:cNvGrpSpPr/>
        <p:nvPr/>
      </p:nvGrpSpPr>
      <p:grpSpPr>
        <a:xfrm>
          <a:off x="0" y="0"/>
          <a:ext cx="0" cy="0"/>
          <a:chOff x="0" y="0"/>
          <a:chExt cx="0" cy="0"/>
        </a:xfrm>
      </p:grpSpPr>
      <p:sp>
        <p:nvSpPr>
          <p:cNvPr id="142" name="Google Shape;142;p36"/>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1B66AA"/>
              </a:buClr>
              <a:buSzPts val="2800"/>
              <a:buFont typeface="Roboto"/>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43" name="Google Shape;143;p36"/>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609585" lvl="0" indent="-457189" algn="l">
              <a:lnSpc>
                <a:spcPct val="115000"/>
              </a:lnSpc>
              <a:spcBef>
                <a:spcPts val="0"/>
              </a:spcBef>
              <a:spcAft>
                <a:spcPts val="0"/>
              </a:spcAft>
              <a:buClr>
                <a:srgbClr val="B7B7B7"/>
              </a:buClr>
              <a:buSzPts val="1800"/>
              <a:buFont typeface="Verdana"/>
              <a:buChar char="●"/>
              <a:defRPr/>
            </a:lvl1pPr>
            <a:lvl2pPr marL="1219170" lvl="1" indent="-423323" algn="l">
              <a:lnSpc>
                <a:spcPct val="115000"/>
              </a:lnSpc>
              <a:spcBef>
                <a:spcPts val="2133"/>
              </a:spcBef>
              <a:spcAft>
                <a:spcPts val="0"/>
              </a:spcAft>
              <a:buSzPts val="1400"/>
              <a:buFont typeface="Calibri"/>
              <a:buChar char="○"/>
              <a:defRPr/>
            </a:lvl2pPr>
            <a:lvl3pPr marL="1828754" lvl="2" indent="-423323" algn="l">
              <a:lnSpc>
                <a:spcPct val="115000"/>
              </a:lnSpc>
              <a:spcBef>
                <a:spcPts val="2133"/>
              </a:spcBef>
              <a:spcAft>
                <a:spcPts val="0"/>
              </a:spcAft>
              <a:buSzPts val="1400"/>
              <a:buFont typeface="Calibri"/>
              <a:buChar char="■"/>
              <a:defRPr/>
            </a:lvl3pPr>
            <a:lvl4pPr marL="2438339" lvl="3" indent="-423323" algn="l">
              <a:lnSpc>
                <a:spcPct val="115000"/>
              </a:lnSpc>
              <a:spcBef>
                <a:spcPts val="2133"/>
              </a:spcBef>
              <a:spcAft>
                <a:spcPts val="0"/>
              </a:spcAft>
              <a:buSzPts val="1400"/>
              <a:buFont typeface="Calibri"/>
              <a:buChar char="●"/>
              <a:defRPr/>
            </a:lvl4pPr>
            <a:lvl5pPr marL="3047924" lvl="4" indent="-423323" algn="l">
              <a:lnSpc>
                <a:spcPct val="115000"/>
              </a:lnSpc>
              <a:spcBef>
                <a:spcPts val="2133"/>
              </a:spcBef>
              <a:spcAft>
                <a:spcPts val="0"/>
              </a:spcAft>
              <a:buSzPts val="1400"/>
              <a:buFont typeface="Calibri"/>
              <a:buChar char="○"/>
              <a:defRPr/>
            </a:lvl5pPr>
            <a:lvl6pPr marL="3657509" lvl="5" indent="-423323" algn="l">
              <a:lnSpc>
                <a:spcPct val="115000"/>
              </a:lnSpc>
              <a:spcBef>
                <a:spcPts val="2133"/>
              </a:spcBef>
              <a:spcAft>
                <a:spcPts val="0"/>
              </a:spcAft>
              <a:buSzPts val="1400"/>
              <a:buFont typeface="Calibri"/>
              <a:buChar char="■"/>
              <a:defRPr/>
            </a:lvl6pPr>
            <a:lvl7pPr marL="4267093" lvl="6" indent="-423323" algn="l">
              <a:lnSpc>
                <a:spcPct val="115000"/>
              </a:lnSpc>
              <a:spcBef>
                <a:spcPts val="2133"/>
              </a:spcBef>
              <a:spcAft>
                <a:spcPts val="0"/>
              </a:spcAft>
              <a:buSzPts val="1400"/>
              <a:buFont typeface="Calibri"/>
              <a:buChar char="●"/>
              <a:defRPr/>
            </a:lvl7pPr>
            <a:lvl8pPr marL="4876678" lvl="7" indent="-423323" algn="l">
              <a:lnSpc>
                <a:spcPct val="115000"/>
              </a:lnSpc>
              <a:spcBef>
                <a:spcPts val="2133"/>
              </a:spcBef>
              <a:spcAft>
                <a:spcPts val="0"/>
              </a:spcAft>
              <a:buSzPts val="1400"/>
              <a:buFont typeface="Calibri"/>
              <a:buChar char="○"/>
              <a:defRPr/>
            </a:lvl8pPr>
            <a:lvl9pPr marL="5486263" lvl="8" indent="-423323" algn="l">
              <a:lnSpc>
                <a:spcPct val="115000"/>
              </a:lnSpc>
              <a:spcBef>
                <a:spcPts val="2133"/>
              </a:spcBef>
              <a:spcAft>
                <a:spcPts val="2133"/>
              </a:spcAft>
              <a:buSzPts val="1400"/>
              <a:buFont typeface="Calibri"/>
              <a:buChar char="■"/>
              <a:defRPr/>
            </a:lvl9pPr>
          </a:lstStyle>
          <a:p>
            <a:endParaRPr/>
          </a:p>
        </p:txBody>
      </p:sp>
      <p:sp>
        <p:nvSpPr>
          <p:cNvPr id="144" name="Google Shape;144;p36"/>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14067436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45"/>
        <p:cNvGrpSpPr/>
        <p:nvPr/>
      </p:nvGrpSpPr>
      <p:grpSpPr>
        <a:xfrm>
          <a:off x="0" y="0"/>
          <a:ext cx="0" cy="0"/>
          <a:chOff x="0" y="0"/>
          <a:chExt cx="0" cy="0"/>
        </a:xfrm>
      </p:grpSpPr>
      <p:sp>
        <p:nvSpPr>
          <p:cNvPr id="146" name="Google Shape;146;p37"/>
          <p:cNvSpPr txBox="1">
            <a:spLocks noGrp="1"/>
          </p:cNvSpPr>
          <p:nvPr>
            <p:ph type="ctrTitle"/>
          </p:nvPr>
        </p:nvSpPr>
        <p:spPr>
          <a:xfrm>
            <a:off x="415611" y="992767"/>
            <a:ext cx="11360800" cy="2736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rgbClr val="1B66AA"/>
              </a:buClr>
              <a:buSzPts val="5200"/>
              <a:buFont typeface="Roboto"/>
              <a:buNone/>
              <a:defRPr sz="6933"/>
            </a:lvl1pPr>
            <a:lvl2pPr lvl="1" algn="ctr">
              <a:lnSpc>
                <a:spcPct val="100000"/>
              </a:lnSpc>
              <a:spcBef>
                <a:spcPts val="0"/>
              </a:spcBef>
              <a:spcAft>
                <a:spcPts val="0"/>
              </a:spcAft>
              <a:buSzPts val="5200"/>
              <a:buNone/>
              <a:defRPr sz="6933"/>
            </a:lvl2pPr>
            <a:lvl3pPr lvl="2" algn="ctr">
              <a:lnSpc>
                <a:spcPct val="100000"/>
              </a:lnSpc>
              <a:spcBef>
                <a:spcPts val="0"/>
              </a:spcBef>
              <a:spcAft>
                <a:spcPts val="0"/>
              </a:spcAft>
              <a:buSzPts val="5200"/>
              <a:buNone/>
              <a:defRPr sz="6933"/>
            </a:lvl3pPr>
            <a:lvl4pPr lvl="3" algn="ctr">
              <a:lnSpc>
                <a:spcPct val="100000"/>
              </a:lnSpc>
              <a:spcBef>
                <a:spcPts val="0"/>
              </a:spcBef>
              <a:spcAft>
                <a:spcPts val="0"/>
              </a:spcAft>
              <a:buSzPts val="5200"/>
              <a:buNone/>
              <a:defRPr sz="6933"/>
            </a:lvl4pPr>
            <a:lvl5pPr lvl="4" algn="ctr">
              <a:lnSpc>
                <a:spcPct val="100000"/>
              </a:lnSpc>
              <a:spcBef>
                <a:spcPts val="0"/>
              </a:spcBef>
              <a:spcAft>
                <a:spcPts val="0"/>
              </a:spcAft>
              <a:buSzPts val="5200"/>
              <a:buNone/>
              <a:defRPr sz="6933"/>
            </a:lvl5pPr>
            <a:lvl6pPr lvl="5" algn="ctr">
              <a:lnSpc>
                <a:spcPct val="100000"/>
              </a:lnSpc>
              <a:spcBef>
                <a:spcPts val="0"/>
              </a:spcBef>
              <a:spcAft>
                <a:spcPts val="0"/>
              </a:spcAft>
              <a:buSzPts val="5200"/>
              <a:buNone/>
              <a:defRPr sz="6933"/>
            </a:lvl6pPr>
            <a:lvl7pPr lvl="6" algn="ctr">
              <a:lnSpc>
                <a:spcPct val="100000"/>
              </a:lnSpc>
              <a:spcBef>
                <a:spcPts val="0"/>
              </a:spcBef>
              <a:spcAft>
                <a:spcPts val="0"/>
              </a:spcAft>
              <a:buSzPts val="5200"/>
              <a:buNone/>
              <a:defRPr sz="6933"/>
            </a:lvl7pPr>
            <a:lvl8pPr lvl="7" algn="ctr">
              <a:lnSpc>
                <a:spcPct val="100000"/>
              </a:lnSpc>
              <a:spcBef>
                <a:spcPts val="0"/>
              </a:spcBef>
              <a:spcAft>
                <a:spcPts val="0"/>
              </a:spcAft>
              <a:buSzPts val="5200"/>
              <a:buNone/>
              <a:defRPr sz="6933"/>
            </a:lvl8pPr>
            <a:lvl9pPr lvl="8" algn="ctr">
              <a:lnSpc>
                <a:spcPct val="100000"/>
              </a:lnSpc>
              <a:spcBef>
                <a:spcPts val="0"/>
              </a:spcBef>
              <a:spcAft>
                <a:spcPts val="0"/>
              </a:spcAft>
              <a:buSzPts val="5200"/>
              <a:buNone/>
              <a:defRPr sz="6933"/>
            </a:lvl9pPr>
          </a:lstStyle>
          <a:p>
            <a:endParaRPr/>
          </a:p>
        </p:txBody>
      </p:sp>
      <p:sp>
        <p:nvSpPr>
          <p:cNvPr id="147" name="Google Shape;147;p37"/>
          <p:cNvSpPr txBox="1">
            <a:spLocks noGrp="1"/>
          </p:cNvSpPr>
          <p:nvPr>
            <p:ph type="subTitle" idx="1"/>
          </p:nvPr>
        </p:nvSpPr>
        <p:spPr>
          <a:xfrm>
            <a:off x="415600" y="3778833"/>
            <a:ext cx="11360800" cy="1056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rgbClr val="B7B7B7"/>
              </a:buClr>
              <a:buSzPts val="2800"/>
              <a:buFont typeface="Verdana"/>
              <a:buNone/>
              <a:defRPr sz="3733"/>
            </a:lvl1pPr>
            <a:lvl2pPr lvl="1" algn="ctr">
              <a:lnSpc>
                <a:spcPct val="100000"/>
              </a:lnSpc>
              <a:spcBef>
                <a:spcPts val="0"/>
              </a:spcBef>
              <a:spcAft>
                <a:spcPts val="0"/>
              </a:spcAft>
              <a:buSzPts val="2800"/>
              <a:buFont typeface="Calibri"/>
              <a:buNone/>
              <a:defRPr sz="3733"/>
            </a:lvl2pPr>
            <a:lvl3pPr lvl="2" algn="ctr">
              <a:lnSpc>
                <a:spcPct val="100000"/>
              </a:lnSpc>
              <a:spcBef>
                <a:spcPts val="0"/>
              </a:spcBef>
              <a:spcAft>
                <a:spcPts val="0"/>
              </a:spcAft>
              <a:buSzPts val="2800"/>
              <a:buFont typeface="Calibri"/>
              <a:buNone/>
              <a:defRPr sz="3733"/>
            </a:lvl3pPr>
            <a:lvl4pPr lvl="3" algn="ctr">
              <a:lnSpc>
                <a:spcPct val="100000"/>
              </a:lnSpc>
              <a:spcBef>
                <a:spcPts val="0"/>
              </a:spcBef>
              <a:spcAft>
                <a:spcPts val="0"/>
              </a:spcAft>
              <a:buSzPts val="2800"/>
              <a:buFont typeface="Calibri"/>
              <a:buNone/>
              <a:defRPr sz="3733"/>
            </a:lvl4pPr>
            <a:lvl5pPr lvl="4" algn="ctr">
              <a:lnSpc>
                <a:spcPct val="100000"/>
              </a:lnSpc>
              <a:spcBef>
                <a:spcPts val="0"/>
              </a:spcBef>
              <a:spcAft>
                <a:spcPts val="0"/>
              </a:spcAft>
              <a:buSzPts val="2800"/>
              <a:buFont typeface="Calibri"/>
              <a:buNone/>
              <a:defRPr sz="3733"/>
            </a:lvl5pPr>
            <a:lvl6pPr lvl="5" algn="ctr">
              <a:lnSpc>
                <a:spcPct val="100000"/>
              </a:lnSpc>
              <a:spcBef>
                <a:spcPts val="0"/>
              </a:spcBef>
              <a:spcAft>
                <a:spcPts val="0"/>
              </a:spcAft>
              <a:buSzPts val="2800"/>
              <a:buFont typeface="Calibri"/>
              <a:buNone/>
              <a:defRPr sz="3733"/>
            </a:lvl6pPr>
            <a:lvl7pPr lvl="6" algn="ctr">
              <a:lnSpc>
                <a:spcPct val="100000"/>
              </a:lnSpc>
              <a:spcBef>
                <a:spcPts val="0"/>
              </a:spcBef>
              <a:spcAft>
                <a:spcPts val="0"/>
              </a:spcAft>
              <a:buSzPts val="2800"/>
              <a:buFont typeface="Calibri"/>
              <a:buNone/>
              <a:defRPr sz="3733"/>
            </a:lvl7pPr>
            <a:lvl8pPr lvl="7" algn="ctr">
              <a:lnSpc>
                <a:spcPct val="100000"/>
              </a:lnSpc>
              <a:spcBef>
                <a:spcPts val="0"/>
              </a:spcBef>
              <a:spcAft>
                <a:spcPts val="0"/>
              </a:spcAft>
              <a:buSzPts val="2800"/>
              <a:buFont typeface="Calibri"/>
              <a:buNone/>
              <a:defRPr sz="3733"/>
            </a:lvl8pPr>
            <a:lvl9pPr lvl="8" algn="ctr">
              <a:lnSpc>
                <a:spcPct val="100000"/>
              </a:lnSpc>
              <a:spcBef>
                <a:spcPts val="0"/>
              </a:spcBef>
              <a:spcAft>
                <a:spcPts val="0"/>
              </a:spcAft>
              <a:buSzPts val="2800"/>
              <a:buFont typeface="Calibri"/>
              <a:buNone/>
              <a:defRPr sz="3733"/>
            </a:lvl9pPr>
          </a:lstStyle>
          <a:p>
            <a:endParaRPr/>
          </a:p>
        </p:txBody>
      </p:sp>
      <p:sp>
        <p:nvSpPr>
          <p:cNvPr id="148" name="Google Shape;148;p37"/>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21892867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matchingName="Title Only" userDrawn="1">
  <p:cSld name="Title Only">
    <p:bg>
      <p:bgPr>
        <a:solidFill>
          <a:schemeClr val="lt1"/>
        </a:solidFill>
        <a:effectLst/>
      </p:bgPr>
    </p:bg>
    <p:spTree>
      <p:nvGrpSpPr>
        <p:cNvPr id="1" name="Shape 149"/>
        <p:cNvGrpSpPr/>
        <p:nvPr/>
      </p:nvGrpSpPr>
      <p:grpSpPr>
        <a:xfrm>
          <a:off x="0" y="0"/>
          <a:ext cx="0" cy="0"/>
          <a:chOff x="0" y="0"/>
          <a:chExt cx="0" cy="0"/>
        </a:xfrm>
      </p:grpSpPr>
      <p:sp>
        <p:nvSpPr>
          <p:cNvPr id="150" name="Google Shape;150;p38"/>
          <p:cNvSpPr/>
          <p:nvPr/>
        </p:nvSpPr>
        <p:spPr>
          <a:xfrm>
            <a:off x="0" y="0"/>
            <a:ext cx="12192000" cy="6858000"/>
          </a:xfrm>
          <a:custGeom>
            <a:avLst/>
            <a:gdLst/>
            <a:ahLst/>
            <a:cxnLst/>
            <a:rect l="l" t="t" r="r" b="b"/>
            <a:pathLst>
              <a:path w="9144000" h="5143500" extrusionOk="0">
                <a:moveTo>
                  <a:pt x="9143999" y="5143499"/>
                </a:moveTo>
                <a:lnTo>
                  <a:pt x="0" y="5143499"/>
                </a:lnTo>
                <a:lnTo>
                  <a:pt x="0" y="0"/>
                </a:lnTo>
                <a:lnTo>
                  <a:pt x="9143999" y="0"/>
                </a:lnTo>
                <a:lnTo>
                  <a:pt x="9143999" y="5143499"/>
                </a:lnTo>
                <a:close/>
              </a:path>
            </a:pathLst>
          </a:custGeom>
          <a:solidFill>
            <a:srgbClr val="222B52"/>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2" name="Slide Number Placeholder 5">
            <a:extLst>
              <a:ext uri="{FF2B5EF4-FFF2-40B4-BE49-F238E27FC236}">
                <a16:creationId xmlns:a16="http://schemas.microsoft.com/office/drawing/2014/main" id="{6C2C7635-2BB1-83D4-F3B9-1CF9CBFF6F0C}"/>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380525274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55"/>
        <p:cNvGrpSpPr/>
        <p:nvPr/>
      </p:nvGrpSpPr>
      <p:grpSpPr>
        <a:xfrm>
          <a:off x="0" y="0"/>
          <a:ext cx="0" cy="0"/>
          <a:chOff x="0" y="0"/>
          <a:chExt cx="0" cy="0"/>
        </a:xfrm>
      </p:grpSpPr>
      <p:sp>
        <p:nvSpPr>
          <p:cNvPr id="156" name="Google Shape;156;p39"/>
          <p:cNvSpPr txBox="1">
            <a:spLocks noGrp="1"/>
          </p:cNvSpPr>
          <p:nvPr>
            <p:ph type="ctrTitle"/>
          </p:nvPr>
        </p:nvSpPr>
        <p:spPr>
          <a:xfrm>
            <a:off x="739899" y="3024667"/>
            <a:ext cx="6211200" cy="569387"/>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b="0" i="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7" name="Google Shape;157;p39"/>
          <p:cNvSpPr txBox="1">
            <a:spLocks noGrp="1"/>
          </p:cNvSpPr>
          <p:nvPr>
            <p:ph type="subTitle" idx="1"/>
          </p:nvPr>
        </p:nvSpPr>
        <p:spPr>
          <a:xfrm>
            <a:off x="739899" y="3719611"/>
            <a:ext cx="9876400" cy="246221"/>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b="0" i="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8" name="Google Shape;158;p39"/>
          <p:cNvSpPr txBox="1">
            <a:spLocks noGrp="1"/>
          </p:cNvSpPr>
          <p:nvPr>
            <p:ph type="ftr" idx="11"/>
          </p:nvPr>
        </p:nvSpPr>
        <p:spPr>
          <a:xfrm>
            <a:off x="4145280" y="6377940"/>
            <a:ext cx="3901600" cy="36933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9" name="Google Shape;159;p39"/>
          <p:cNvSpPr txBox="1">
            <a:spLocks noGrp="1"/>
          </p:cNvSpPr>
          <p:nvPr>
            <p:ph type="dt" idx="10"/>
          </p:nvPr>
        </p:nvSpPr>
        <p:spPr>
          <a:xfrm>
            <a:off x="609600" y="6377940"/>
            <a:ext cx="2804000" cy="36933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0" name="Google Shape;160;p39"/>
          <p:cNvSpPr txBox="1">
            <a:spLocks noGrp="1"/>
          </p:cNvSpPr>
          <p:nvPr>
            <p:ph type="sldNum" idx="12"/>
          </p:nvPr>
        </p:nvSpPr>
        <p:spPr>
          <a:xfrm>
            <a:off x="8778240" y="6377940"/>
            <a:ext cx="2804000" cy="36933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145022414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161"/>
        <p:cNvGrpSpPr/>
        <p:nvPr/>
      </p:nvGrpSpPr>
      <p:grpSpPr>
        <a:xfrm>
          <a:off x="0" y="0"/>
          <a:ext cx="0" cy="0"/>
          <a:chOff x="0" y="0"/>
          <a:chExt cx="0" cy="0"/>
        </a:xfrm>
      </p:grpSpPr>
      <p:sp>
        <p:nvSpPr>
          <p:cNvPr id="162" name="Google Shape;162;p40"/>
          <p:cNvSpPr txBox="1">
            <a:spLocks noGrp="1"/>
          </p:cNvSpPr>
          <p:nvPr>
            <p:ph type="title"/>
          </p:nvPr>
        </p:nvSpPr>
        <p:spPr>
          <a:xfrm>
            <a:off x="513533" y="1035252"/>
            <a:ext cx="3897200" cy="7856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4933" b="1" i="0">
                <a:solidFill>
                  <a:srgbClr val="1B66AA"/>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3" name="Google Shape;163;p40"/>
          <p:cNvSpPr txBox="1">
            <a:spLocks noGrp="1"/>
          </p:cNvSpPr>
          <p:nvPr>
            <p:ph type="body" idx="1"/>
          </p:nvPr>
        </p:nvSpPr>
        <p:spPr>
          <a:xfrm>
            <a:off x="609600" y="1577340"/>
            <a:ext cx="5303600" cy="246221"/>
          </a:xfrm>
          <a:prstGeom prst="rect">
            <a:avLst/>
          </a:prstGeom>
          <a:noFill/>
          <a:ln>
            <a:noFill/>
          </a:ln>
        </p:spPr>
        <p:txBody>
          <a:bodyPr spcFirstLastPara="1" wrap="square" lIns="0" tIns="0" rIns="0" bIns="0" anchor="t" anchorCtr="0">
            <a:spAutoFit/>
          </a:bodyPr>
          <a:lstStyle>
            <a:lvl1pPr marL="609585" lvl="0" indent="-304792" algn="l">
              <a:spcBef>
                <a:spcPts val="0"/>
              </a:spcBef>
              <a:spcAft>
                <a:spcPts val="0"/>
              </a:spcAft>
              <a:buSzPts val="1400"/>
              <a:buNone/>
              <a:defRPr/>
            </a:lvl1pPr>
            <a:lvl2pPr marL="1219170" lvl="1" indent="-304792" algn="l">
              <a:spcBef>
                <a:spcPts val="0"/>
              </a:spcBef>
              <a:spcAft>
                <a:spcPts val="0"/>
              </a:spcAft>
              <a:buSzPts val="1400"/>
              <a:buNone/>
              <a:defRPr/>
            </a:lvl2pPr>
            <a:lvl3pPr marL="1828754" lvl="2" indent="-304792" algn="l">
              <a:spcBef>
                <a:spcPts val="0"/>
              </a:spcBef>
              <a:spcAft>
                <a:spcPts val="0"/>
              </a:spcAft>
              <a:buSzPts val="1400"/>
              <a:buNone/>
              <a:defRPr/>
            </a:lvl3pPr>
            <a:lvl4pPr marL="2438339" lvl="3" indent="-304792" algn="l">
              <a:spcBef>
                <a:spcPts val="0"/>
              </a:spcBef>
              <a:spcAft>
                <a:spcPts val="0"/>
              </a:spcAft>
              <a:buSzPts val="1400"/>
              <a:buNone/>
              <a:defRPr/>
            </a:lvl4pPr>
            <a:lvl5pPr marL="3047924" lvl="4" indent="-304792" algn="l">
              <a:spcBef>
                <a:spcPts val="0"/>
              </a:spcBef>
              <a:spcAft>
                <a:spcPts val="0"/>
              </a:spcAft>
              <a:buSzPts val="1400"/>
              <a:buNone/>
              <a:defRPr/>
            </a:lvl5pPr>
            <a:lvl6pPr marL="3657509" lvl="5" indent="-304792" algn="l">
              <a:spcBef>
                <a:spcPts val="0"/>
              </a:spcBef>
              <a:spcAft>
                <a:spcPts val="0"/>
              </a:spcAft>
              <a:buSzPts val="1400"/>
              <a:buNone/>
              <a:defRPr/>
            </a:lvl6pPr>
            <a:lvl7pPr marL="4267093" lvl="6" indent="-304792" algn="l">
              <a:spcBef>
                <a:spcPts val="0"/>
              </a:spcBef>
              <a:spcAft>
                <a:spcPts val="0"/>
              </a:spcAft>
              <a:buSzPts val="1400"/>
              <a:buNone/>
              <a:defRPr/>
            </a:lvl7pPr>
            <a:lvl8pPr marL="4876678" lvl="7" indent="-304792" algn="l">
              <a:spcBef>
                <a:spcPts val="0"/>
              </a:spcBef>
              <a:spcAft>
                <a:spcPts val="0"/>
              </a:spcAft>
              <a:buSzPts val="1400"/>
              <a:buNone/>
              <a:defRPr/>
            </a:lvl8pPr>
            <a:lvl9pPr marL="5486263" lvl="8" indent="-304792" algn="l">
              <a:spcBef>
                <a:spcPts val="0"/>
              </a:spcBef>
              <a:spcAft>
                <a:spcPts val="0"/>
              </a:spcAft>
              <a:buSzPts val="1400"/>
              <a:buNone/>
              <a:defRPr/>
            </a:lvl9pPr>
          </a:lstStyle>
          <a:p>
            <a:endParaRPr/>
          </a:p>
        </p:txBody>
      </p:sp>
      <p:sp>
        <p:nvSpPr>
          <p:cNvPr id="164" name="Google Shape;164;p40"/>
          <p:cNvSpPr txBox="1">
            <a:spLocks noGrp="1"/>
          </p:cNvSpPr>
          <p:nvPr>
            <p:ph type="body" idx="2"/>
          </p:nvPr>
        </p:nvSpPr>
        <p:spPr>
          <a:xfrm>
            <a:off x="6278880" y="1577340"/>
            <a:ext cx="5303600" cy="246221"/>
          </a:xfrm>
          <a:prstGeom prst="rect">
            <a:avLst/>
          </a:prstGeom>
          <a:noFill/>
          <a:ln>
            <a:noFill/>
          </a:ln>
        </p:spPr>
        <p:txBody>
          <a:bodyPr spcFirstLastPara="1" wrap="square" lIns="0" tIns="0" rIns="0" bIns="0" anchor="t" anchorCtr="0">
            <a:spAutoFit/>
          </a:bodyPr>
          <a:lstStyle>
            <a:lvl1pPr marL="609585" lvl="0" indent="-304792" algn="l">
              <a:spcBef>
                <a:spcPts val="0"/>
              </a:spcBef>
              <a:spcAft>
                <a:spcPts val="0"/>
              </a:spcAft>
              <a:buSzPts val="1400"/>
              <a:buNone/>
              <a:defRPr/>
            </a:lvl1pPr>
            <a:lvl2pPr marL="1219170" lvl="1" indent="-304792" algn="l">
              <a:spcBef>
                <a:spcPts val="0"/>
              </a:spcBef>
              <a:spcAft>
                <a:spcPts val="0"/>
              </a:spcAft>
              <a:buSzPts val="1400"/>
              <a:buNone/>
              <a:defRPr/>
            </a:lvl2pPr>
            <a:lvl3pPr marL="1828754" lvl="2" indent="-304792" algn="l">
              <a:spcBef>
                <a:spcPts val="0"/>
              </a:spcBef>
              <a:spcAft>
                <a:spcPts val="0"/>
              </a:spcAft>
              <a:buSzPts val="1400"/>
              <a:buNone/>
              <a:defRPr/>
            </a:lvl3pPr>
            <a:lvl4pPr marL="2438339" lvl="3" indent="-304792" algn="l">
              <a:spcBef>
                <a:spcPts val="0"/>
              </a:spcBef>
              <a:spcAft>
                <a:spcPts val="0"/>
              </a:spcAft>
              <a:buSzPts val="1400"/>
              <a:buNone/>
              <a:defRPr/>
            </a:lvl4pPr>
            <a:lvl5pPr marL="3047924" lvl="4" indent="-304792" algn="l">
              <a:spcBef>
                <a:spcPts val="0"/>
              </a:spcBef>
              <a:spcAft>
                <a:spcPts val="0"/>
              </a:spcAft>
              <a:buSzPts val="1400"/>
              <a:buNone/>
              <a:defRPr/>
            </a:lvl5pPr>
            <a:lvl6pPr marL="3657509" lvl="5" indent="-304792" algn="l">
              <a:spcBef>
                <a:spcPts val="0"/>
              </a:spcBef>
              <a:spcAft>
                <a:spcPts val="0"/>
              </a:spcAft>
              <a:buSzPts val="1400"/>
              <a:buNone/>
              <a:defRPr/>
            </a:lvl6pPr>
            <a:lvl7pPr marL="4267093" lvl="6" indent="-304792" algn="l">
              <a:spcBef>
                <a:spcPts val="0"/>
              </a:spcBef>
              <a:spcAft>
                <a:spcPts val="0"/>
              </a:spcAft>
              <a:buSzPts val="1400"/>
              <a:buNone/>
              <a:defRPr/>
            </a:lvl7pPr>
            <a:lvl8pPr marL="4876678" lvl="7" indent="-304792" algn="l">
              <a:spcBef>
                <a:spcPts val="0"/>
              </a:spcBef>
              <a:spcAft>
                <a:spcPts val="0"/>
              </a:spcAft>
              <a:buSzPts val="1400"/>
              <a:buNone/>
              <a:defRPr/>
            </a:lvl8pPr>
            <a:lvl9pPr marL="5486263" lvl="8" indent="-304792" algn="l">
              <a:spcBef>
                <a:spcPts val="0"/>
              </a:spcBef>
              <a:spcAft>
                <a:spcPts val="0"/>
              </a:spcAft>
              <a:buSzPts val="1400"/>
              <a:buNone/>
              <a:defRPr/>
            </a:lvl9pPr>
          </a:lstStyle>
          <a:p>
            <a:endParaRPr/>
          </a:p>
        </p:txBody>
      </p:sp>
      <p:sp>
        <p:nvSpPr>
          <p:cNvPr id="165" name="Google Shape;165;p40"/>
          <p:cNvSpPr txBox="1">
            <a:spLocks noGrp="1"/>
          </p:cNvSpPr>
          <p:nvPr>
            <p:ph type="ftr" idx="11"/>
          </p:nvPr>
        </p:nvSpPr>
        <p:spPr>
          <a:xfrm>
            <a:off x="4145280" y="6377940"/>
            <a:ext cx="3901600" cy="36933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6" name="Google Shape;166;p40"/>
          <p:cNvSpPr txBox="1">
            <a:spLocks noGrp="1"/>
          </p:cNvSpPr>
          <p:nvPr>
            <p:ph type="dt" idx="10"/>
          </p:nvPr>
        </p:nvSpPr>
        <p:spPr>
          <a:xfrm>
            <a:off x="609600" y="6377940"/>
            <a:ext cx="2804000" cy="36933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7" name="Google Shape;167;p40"/>
          <p:cNvSpPr txBox="1">
            <a:spLocks noGrp="1"/>
          </p:cNvSpPr>
          <p:nvPr>
            <p:ph type="sldNum" idx="12"/>
          </p:nvPr>
        </p:nvSpPr>
        <p:spPr>
          <a:xfrm>
            <a:off x="8778240" y="6377940"/>
            <a:ext cx="2804000" cy="36933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157326937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lank">
  <p:cSld name="1_Blank">
    <p:spTree>
      <p:nvGrpSpPr>
        <p:cNvPr id="1" name="Shape 168"/>
        <p:cNvGrpSpPr/>
        <p:nvPr/>
      </p:nvGrpSpPr>
      <p:grpSpPr>
        <a:xfrm>
          <a:off x="0" y="0"/>
          <a:ext cx="0" cy="0"/>
          <a:chOff x="0" y="0"/>
          <a:chExt cx="0" cy="0"/>
        </a:xfrm>
      </p:grpSpPr>
      <p:sp>
        <p:nvSpPr>
          <p:cNvPr id="169" name="Google Shape;169;p41"/>
          <p:cNvSpPr txBox="1">
            <a:spLocks noGrp="1"/>
          </p:cNvSpPr>
          <p:nvPr>
            <p:ph type="ftr" idx="11"/>
          </p:nvPr>
        </p:nvSpPr>
        <p:spPr>
          <a:xfrm>
            <a:off x="4145280" y="6377940"/>
            <a:ext cx="3901600" cy="36933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0" name="Google Shape;170;p41"/>
          <p:cNvSpPr txBox="1">
            <a:spLocks noGrp="1"/>
          </p:cNvSpPr>
          <p:nvPr>
            <p:ph type="dt" idx="10"/>
          </p:nvPr>
        </p:nvSpPr>
        <p:spPr>
          <a:xfrm>
            <a:off x="609600" y="6377940"/>
            <a:ext cx="2804000" cy="36933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1" name="Google Shape;171;p41"/>
          <p:cNvSpPr txBox="1">
            <a:spLocks noGrp="1"/>
          </p:cNvSpPr>
          <p:nvPr>
            <p:ph type="sldNum" idx="12"/>
          </p:nvPr>
        </p:nvSpPr>
        <p:spPr>
          <a:xfrm>
            <a:off x="8778240" y="6377940"/>
            <a:ext cx="2804000" cy="36933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3812598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29749-BBDF-354D-42F3-BB7EE2CF218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D157913-9AC5-419B-DF52-9964856DBB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28A0CD2-8EE0-54F3-B72A-019B83EFFE4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488FFA6-C874-0A63-3BDF-34D74CB800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2EED0D-7140-E03A-711E-69A0BC50B00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1BE85D9-E41E-7B1C-3E86-48FA449D2E0D}"/>
              </a:ext>
            </a:extLst>
          </p:cNvPr>
          <p:cNvSpPr>
            <a:spLocks noGrp="1"/>
          </p:cNvSpPr>
          <p:nvPr>
            <p:ph type="dt" sz="half" idx="10"/>
          </p:nvPr>
        </p:nvSpPr>
        <p:spPr/>
        <p:txBody>
          <a:bodyPr/>
          <a:lstStyle/>
          <a:p>
            <a:fld id="{35AB3399-43B4-4C7D-A64E-1A3092B337C6}" type="datetimeFigureOut">
              <a:rPr lang="en-US" smtClean="0"/>
              <a:t>11/7/2025</a:t>
            </a:fld>
            <a:endParaRPr lang="en-US"/>
          </a:p>
        </p:txBody>
      </p:sp>
      <p:sp>
        <p:nvSpPr>
          <p:cNvPr id="8" name="Footer Placeholder 7">
            <a:extLst>
              <a:ext uri="{FF2B5EF4-FFF2-40B4-BE49-F238E27FC236}">
                <a16:creationId xmlns:a16="http://schemas.microsoft.com/office/drawing/2014/main" id="{C87189FF-C971-78B5-7C4E-5E9085A5DF6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FBFA1DE-F5B8-DE6C-9742-C8741721FA3C}"/>
              </a:ext>
            </a:extLst>
          </p:cNvPr>
          <p:cNvSpPr>
            <a:spLocks noGrp="1"/>
          </p:cNvSpPr>
          <p:nvPr>
            <p:ph type="sldNum" sz="quarter" idx="12"/>
          </p:nvPr>
        </p:nvSpPr>
        <p:spPr/>
        <p:txBody>
          <a:bodyPr/>
          <a:lstStyle/>
          <a:p>
            <a:fld id="{106C7877-C817-4464-A9D8-119395DEDFD0}" type="slidenum">
              <a:rPr lang="en-US" smtClean="0"/>
              <a:t>‹Nº›</a:t>
            </a:fld>
            <a:endParaRPr lang="en-US"/>
          </a:p>
        </p:txBody>
      </p:sp>
    </p:spTree>
    <p:extLst>
      <p:ext uri="{BB962C8B-B14F-4D97-AF65-F5344CB8AC3E}">
        <p14:creationId xmlns:p14="http://schemas.microsoft.com/office/powerpoint/2010/main" val="133128454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PPTMON title">
  <p:cSld name="PPTMON title">
    <p:spTree>
      <p:nvGrpSpPr>
        <p:cNvPr id="1" name="Shape 172"/>
        <p:cNvGrpSpPr/>
        <p:nvPr/>
      </p:nvGrpSpPr>
      <p:grpSpPr>
        <a:xfrm>
          <a:off x="0" y="0"/>
          <a:ext cx="0" cy="0"/>
          <a:chOff x="0" y="0"/>
          <a:chExt cx="0" cy="0"/>
        </a:xfrm>
      </p:grpSpPr>
      <p:sp>
        <p:nvSpPr>
          <p:cNvPr id="173" name="Google Shape;173;p42"/>
          <p:cNvSpPr txBox="1">
            <a:spLocks noGrp="1"/>
          </p:cNvSpPr>
          <p:nvPr>
            <p:ph type="sldNum" idx="12"/>
          </p:nvPr>
        </p:nvSpPr>
        <p:spPr>
          <a:xfrm>
            <a:off x="11409045" y="6333135"/>
            <a:ext cx="731600" cy="266676"/>
          </a:xfrm>
          <a:prstGeom prst="rect">
            <a:avLst/>
          </a:prstGeom>
        </p:spPr>
        <p:txBody>
          <a:bodyPr spcFirstLastPara="1" wrap="square" lIns="0" tIns="0" rIns="0" bIns="0" anchor="t" anchorCtr="0">
            <a:spAutoFit/>
          </a:bodyPr>
          <a:lstStyle>
            <a:lvl1pPr lvl="0">
              <a:buNone/>
              <a:defRPr sz="1733">
                <a:solidFill>
                  <a:srgbClr val="B7B7B7"/>
                </a:solidFill>
                <a:latin typeface="Verdana"/>
                <a:ea typeface="Verdana"/>
                <a:cs typeface="Verdana"/>
                <a:sym typeface="Verdana"/>
              </a:defRPr>
            </a:lvl1pPr>
            <a:lvl2pPr lvl="1">
              <a:buNone/>
              <a:defRPr sz="1733">
                <a:solidFill>
                  <a:srgbClr val="B7B7B7"/>
                </a:solidFill>
                <a:latin typeface="Verdana"/>
                <a:ea typeface="Verdana"/>
                <a:cs typeface="Verdana"/>
                <a:sym typeface="Verdana"/>
              </a:defRPr>
            </a:lvl2pPr>
            <a:lvl3pPr lvl="2">
              <a:buNone/>
              <a:defRPr sz="1733">
                <a:solidFill>
                  <a:srgbClr val="B7B7B7"/>
                </a:solidFill>
                <a:latin typeface="Verdana"/>
                <a:ea typeface="Verdana"/>
                <a:cs typeface="Verdana"/>
                <a:sym typeface="Verdana"/>
              </a:defRPr>
            </a:lvl3pPr>
            <a:lvl4pPr lvl="3">
              <a:buNone/>
              <a:defRPr sz="1733">
                <a:solidFill>
                  <a:srgbClr val="B7B7B7"/>
                </a:solidFill>
                <a:latin typeface="Verdana"/>
                <a:ea typeface="Verdana"/>
                <a:cs typeface="Verdana"/>
                <a:sym typeface="Verdana"/>
              </a:defRPr>
            </a:lvl4pPr>
            <a:lvl5pPr lvl="4">
              <a:buNone/>
              <a:defRPr sz="1733">
                <a:solidFill>
                  <a:srgbClr val="B7B7B7"/>
                </a:solidFill>
                <a:latin typeface="Verdana"/>
                <a:ea typeface="Verdana"/>
                <a:cs typeface="Verdana"/>
                <a:sym typeface="Verdana"/>
              </a:defRPr>
            </a:lvl5pPr>
            <a:lvl6pPr lvl="5">
              <a:buNone/>
              <a:defRPr sz="1733">
                <a:solidFill>
                  <a:srgbClr val="B7B7B7"/>
                </a:solidFill>
                <a:latin typeface="Verdana"/>
                <a:ea typeface="Verdana"/>
                <a:cs typeface="Verdana"/>
                <a:sym typeface="Verdana"/>
              </a:defRPr>
            </a:lvl6pPr>
            <a:lvl7pPr lvl="6">
              <a:buNone/>
              <a:defRPr sz="1733">
                <a:solidFill>
                  <a:srgbClr val="B7B7B7"/>
                </a:solidFill>
                <a:latin typeface="Verdana"/>
                <a:ea typeface="Verdana"/>
                <a:cs typeface="Verdana"/>
                <a:sym typeface="Verdana"/>
              </a:defRPr>
            </a:lvl7pPr>
            <a:lvl8pPr lvl="7">
              <a:buNone/>
              <a:defRPr sz="1733">
                <a:solidFill>
                  <a:srgbClr val="B7B7B7"/>
                </a:solidFill>
                <a:latin typeface="Verdana"/>
                <a:ea typeface="Verdana"/>
                <a:cs typeface="Verdana"/>
                <a:sym typeface="Verdana"/>
              </a:defRPr>
            </a:lvl8pPr>
            <a:lvl9pPr lvl="8">
              <a:buNone/>
              <a:defRPr sz="1733">
                <a:solidFill>
                  <a:srgbClr val="B7B7B7"/>
                </a:solidFill>
                <a:latin typeface="Verdana"/>
                <a:ea typeface="Verdana"/>
                <a:cs typeface="Verdana"/>
                <a:sym typeface="Verdana"/>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2523029571"/>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5"/>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37831846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59"/>
        <p:cNvGrpSpPr/>
        <p:nvPr/>
      </p:nvGrpSpPr>
      <p:grpSpPr>
        <a:xfrm>
          <a:off x="0" y="0"/>
          <a:ext cx="0" cy="0"/>
          <a:chOff x="0" y="0"/>
          <a:chExt cx="0" cy="0"/>
        </a:xfrm>
      </p:grpSpPr>
      <p:sp>
        <p:nvSpPr>
          <p:cNvPr id="60" name="Google Shape;60;p16"/>
          <p:cNvSpPr txBox="1">
            <a:spLocks noGrp="1"/>
          </p:cNvSpPr>
          <p:nvPr>
            <p:ph type="title"/>
          </p:nvPr>
        </p:nvSpPr>
        <p:spPr>
          <a:xfrm>
            <a:off x="513533" y="1035252"/>
            <a:ext cx="3897200" cy="785600"/>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sz="4933" b="1" i="0">
                <a:solidFill>
                  <a:srgbClr val="1B66AA"/>
                </a:solidFill>
                <a:latin typeface="Roboto"/>
                <a:ea typeface="Roboto"/>
                <a:cs typeface="Roboto"/>
                <a:sym typeface="Robo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16"/>
          <p:cNvSpPr txBox="1">
            <a:spLocks noGrp="1"/>
          </p:cNvSpPr>
          <p:nvPr>
            <p:ph type="body" idx="1"/>
          </p:nvPr>
        </p:nvSpPr>
        <p:spPr>
          <a:xfrm>
            <a:off x="680399" y="2373423"/>
            <a:ext cx="10831200" cy="328231"/>
          </a:xfrm>
          <a:prstGeom prst="rect">
            <a:avLst/>
          </a:prstGeom>
          <a:noFill/>
          <a:ln>
            <a:noFill/>
          </a:ln>
        </p:spPr>
        <p:txBody>
          <a:bodyPr spcFirstLastPara="1" wrap="square" lIns="0" tIns="0" rIns="0" bIns="0" anchor="t" anchorCtr="0">
            <a:spAutoFit/>
          </a:bodyPr>
          <a:lstStyle>
            <a:lvl1pPr marL="609585" lvl="0" indent="-304792" algn="l">
              <a:lnSpc>
                <a:spcPct val="100000"/>
              </a:lnSpc>
              <a:spcBef>
                <a:spcPts val="0"/>
              </a:spcBef>
              <a:spcAft>
                <a:spcPts val="0"/>
              </a:spcAft>
              <a:buSzPts val="1400"/>
              <a:buNone/>
              <a:defRPr sz="2133" b="1" i="0">
                <a:solidFill>
                  <a:srgbClr val="B7B7B7"/>
                </a:solidFill>
                <a:latin typeface="Verdana"/>
                <a:ea typeface="Verdana"/>
                <a:cs typeface="Verdana"/>
                <a:sym typeface="Verdana"/>
              </a:defRPr>
            </a:lvl1pPr>
            <a:lvl2pPr marL="1219170" lvl="1" indent="-304792" algn="l">
              <a:lnSpc>
                <a:spcPct val="100000"/>
              </a:lnSpc>
              <a:spcBef>
                <a:spcPts val="0"/>
              </a:spcBef>
              <a:spcAft>
                <a:spcPts val="0"/>
              </a:spcAft>
              <a:buSzPts val="1400"/>
              <a:buNone/>
              <a:defRPr/>
            </a:lvl2pPr>
            <a:lvl3pPr marL="1828754" lvl="2" indent="-304792" algn="l">
              <a:lnSpc>
                <a:spcPct val="100000"/>
              </a:lnSpc>
              <a:spcBef>
                <a:spcPts val="0"/>
              </a:spcBef>
              <a:spcAft>
                <a:spcPts val="0"/>
              </a:spcAft>
              <a:buSzPts val="1400"/>
              <a:buNone/>
              <a:defRPr/>
            </a:lvl3pPr>
            <a:lvl4pPr marL="2438339" lvl="3" indent="-304792" algn="l">
              <a:lnSpc>
                <a:spcPct val="100000"/>
              </a:lnSpc>
              <a:spcBef>
                <a:spcPts val="0"/>
              </a:spcBef>
              <a:spcAft>
                <a:spcPts val="0"/>
              </a:spcAft>
              <a:buSzPts val="1400"/>
              <a:buNone/>
              <a:defRPr/>
            </a:lvl4pPr>
            <a:lvl5pPr marL="3047924" lvl="4" indent="-304792" algn="l">
              <a:lnSpc>
                <a:spcPct val="100000"/>
              </a:lnSpc>
              <a:spcBef>
                <a:spcPts val="0"/>
              </a:spcBef>
              <a:spcAft>
                <a:spcPts val="0"/>
              </a:spcAft>
              <a:buSzPts val="1400"/>
              <a:buNone/>
              <a:defRPr/>
            </a:lvl5pPr>
            <a:lvl6pPr marL="3657509" lvl="5" indent="-304792" algn="l">
              <a:lnSpc>
                <a:spcPct val="100000"/>
              </a:lnSpc>
              <a:spcBef>
                <a:spcPts val="0"/>
              </a:spcBef>
              <a:spcAft>
                <a:spcPts val="0"/>
              </a:spcAft>
              <a:buSzPts val="1400"/>
              <a:buNone/>
              <a:defRPr/>
            </a:lvl6pPr>
            <a:lvl7pPr marL="4267093" lvl="6" indent="-304792" algn="l">
              <a:lnSpc>
                <a:spcPct val="100000"/>
              </a:lnSpc>
              <a:spcBef>
                <a:spcPts val="0"/>
              </a:spcBef>
              <a:spcAft>
                <a:spcPts val="0"/>
              </a:spcAft>
              <a:buSzPts val="1400"/>
              <a:buNone/>
              <a:defRPr/>
            </a:lvl7pPr>
            <a:lvl8pPr marL="4876678" lvl="7" indent="-304792" algn="l">
              <a:lnSpc>
                <a:spcPct val="100000"/>
              </a:lnSpc>
              <a:spcBef>
                <a:spcPts val="0"/>
              </a:spcBef>
              <a:spcAft>
                <a:spcPts val="0"/>
              </a:spcAft>
              <a:buSzPts val="1400"/>
              <a:buNone/>
              <a:defRPr/>
            </a:lvl8pPr>
            <a:lvl9pPr marL="5486263" lvl="8" indent="-304792" algn="l">
              <a:lnSpc>
                <a:spcPct val="100000"/>
              </a:lnSpc>
              <a:spcBef>
                <a:spcPts val="0"/>
              </a:spcBef>
              <a:spcAft>
                <a:spcPts val="0"/>
              </a:spcAft>
              <a:buSzPts val="1400"/>
              <a:buNone/>
              <a:defRPr/>
            </a:lvl9pPr>
          </a:lstStyle>
          <a:p>
            <a:endParaRPr/>
          </a:p>
        </p:txBody>
      </p:sp>
      <p:sp>
        <p:nvSpPr>
          <p:cNvPr id="62" name="Google Shape;62;p16"/>
          <p:cNvSpPr txBox="1">
            <a:spLocks noGrp="1"/>
          </p:cNvSpPr>
          <p:nvPr>
            <p:ph type="ftr" idx="11"/>
          </p:nvPr>
        </p:nvSpPr>
        <p:spPr>
          <a:xfrm>
            <a:off x="4145280" y="6377940"/>
            <a:ext cx="3901600" cy="369332"/>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6"/>
          <p:cNvSpPr txBox="1">
            <a:spLocks noGrp="1"/>
          </p:cNvSpPr>
          <p:nvPr>
            <p:ph type="dt" idx="10"/>
          </p:nvPr>
        </p:nvSpPr>
        <p:spPr>
          <a:xfrm>
            <a:off x="609600" y="6377940"/>
            <a:ext cx="2804000" cy="369332"/>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6"/>
          <p:cNvSpPr txBox="1">
            <a:spLocks noGrp="1"/>
          </p:cNvSpPr>
          <p:nvPr>
            <p:ph type="sldNum" idx="12"/>
          </p:nvPr>
        </p:nvSpPr>
        <p:spPr>
          <a:xfrm>
            <a:off x="8778240" y="6377940"/>
            <a:ext cx="2804000" cy="369332"/>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3754174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65"/>
        <p:cNvGrpSpPr/>
        <p:nvPr/>
      </p:nvGrpSpPr>
      <p:grpSpPr>
        <a:xfrm>
          <a:off x="0" y="0"/>
          <a:ext cx="0" cy="0"/>
          <a:chOff x="0" y="0"/>
          <a:chExt cx="0" cy="0"/>
        </a:xfrm>
      </p:grpSpPr>
      <p:sp>
        <p:nvSpPr>
          <p:cNvPr id="66" name="Google Shape;66;p17"/>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1B66AA"/>
              </a:buClr>
              <a:buSzPts val="2800"/>
              <a:buFont typeface="Roboto"/>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7" name="Google Shape;67;p17"/>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609585" lvl="0" indent="-457189" algn="l">
              <a:lnSpc>
                <a:spcPct val="115000"/>
              </a:lnSpc>
              <a:spcBef>
                <a:spcPts val="0"/>
              </a:spcBef>
              <a:spcAft>
                <a:spcPts val="0"/>
              </a:spcAft>
              <a:buClr>
                <a:srgbClr val="B7B7B7"/>
              </a:buClr>
              <a:buSzPts val="1800"/>
              <a:buFont typeface="Verdana"/>
              <a:buChar char="●"/>
              <a:defRPr/>
            </a:lvl1pPr>
            <a:lvl2pPr marL="1219170" lvl="1" indent="-423323" algn="l">
              <a:lnSpc>
                <a:spcPct val="115000"/>
              </a:lnSpc>
              <a:spcBef>
                <a:spcPts val="2133"/>
              </a:spcBef>
              <a:spcAft>
                <a:spcPts val="0"/>
              </a:spcAft>
              <a:buSzPts val="1400"/>
              <a:buFont typeface="Calibri"/>
              <a:buChar char="○"/>
              <a:defRPr/>
            </a:lvl2pPr>
            <a:lvl3pPr marL="1828754" lvl="2" indent="-423323" algn="l">
              <a:lnSpc>
                <a:spcPct val="115000"/>
              </a:lnSpc>
              <a:spcBef>
                <a:spcPts val="2133"/>
              </a:spcBef>
              <a:spcAft>
                <a:spcPts val="0"/>
              </a:spcAft>
              <a:buSzPts val="1400"/>
              <a:buFont typeface="Calibri"/>
              <a:buChar char="■"/>
              <a:defRPr/>
            </a:lvl3pPr>
            <a:lvl4pPr marL="2438339" lvl="3" indent="-423323" algn="l">
              <a:lnSpc>
                <a:spcPct val="115000"/>
              </a:lnSpc>
              <a:spcBef>
                <a:spcPts val="2133"/>
              </a:spcBef>
              <a:spcAft>
                <a:spcPts val="0"/>
              </a:spcAft>
              <a:buSzPts val="1400"/>
              <a:buFont typeface="Calibri"/>
              <a:buChar char="●"/>
              <a:defRPr/>
            </a:lvl4pPr>
            <a:lvl5pPr marL="3047924" lvl="4" indent="-423323" algn="l">
              <a:lnSpc>
                <a:spcPct val="115000"/>
              </a:lnSpc>
              <a:spcBef>
                <a:spcPts val="2133"/>
              </a:spcBef>
              <a:spcAft>
                <a:spcPts val="0"/>
              </a:spcAft>
              <a:buSzPts val="1400"/>
              <a:buFont typeface="Calibri"/>
              <a:buChar char="○"/>
              <a:defRPr/>
            </a:lvl5pPr>
            <a:lvl6pPr marL="3657509" lvl="5" indent="-423323" algn="l">
              <a:lnSpc>
                <a:spcPct val="115000"/>
              </a:lnSpc>
              <a:spcBef>
                <a:spcPts val="2133"/>
              </a:spcBef>
              <a:spcAft>
                <a:spcPts val="0"/>
              </a:spcAft>
              <a:buSzPts val="1400"/>
              <a:buFont typeface="Calibri"/>
              <a:buChar char="■"/>
              <a:defRPr/>
            </a:lvl6pPr>
            <a:lvl7pPr marL="4267093" lvl="6" indent="-423323" algn="l">
              <a:lnSpc>
                <a:spcPct val="115000"/>
              </a:lnSpc>
              <a:spcBef>
                <a:spcPts val="2133"/>
              </a:spcBef>
              <a:spcAft>
                <a:spcPts val="0"/>
              </a:spcAft>
              <a:buSzPts val="1400"/>
              <a:buFont typeface="Calibri"/>
              <a:buChar char="●"/>
              <a:defRPr/>
            </a:lvl7pPr>
            <a:lvl8pPr marL="4876678" lvl="7" indent="-423323" algn="l">
              <a:lnSpc>
                <a:spcPct val="115000"/>
              </a:lnSpc>
              <a:spcBef>
                <a:spcPts val="2133"/>
              </a:spcBef>
              <a:spcAft>
                <a:spcPts val="0"/>
              </a:spcAft>
              <a:buSzPts val="1400"/>
              <a:buFont typeface="Calibri"/>
              <a:buChar char="○"/>
              <a:defRPr/>
            </a:lvl8pPr>
            <a:lvl9pPr marL="5486263" lvl="8" indent="-423323" algn="l">
              <a:lnSpc>
                <a:spcPct val="115000"/>
              </a:lnSpc>
              <a:spcBef>
                <a:spcPts val="2133"/>
              </a:spcBef>
              <a:spcAft>
                <a:spcPts val="2133"/>
              </a:spcAft>
              <a:buSzPts val="1400"/>
              <a:buFont typeface="Calibri"/>
              <a:buChar char="■"/>
              <a:defRPr/>
            </a:lvl9pPr>
          </a:lstStyle>
          <a:p>
            <a:endParaRPr/>
          </a:p>
        </p:txBody>
      </p:sp>
      <p:sp>
        <p:nvSpPr>
          <p:cNvPr id="68" name="Google Shape;68;p17"/>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275718895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69"/>
        <p:cNvGrpSpPr/>
        <p:nvPr/>
      </p:nvGrpSpPr>
      <p:grpSpPr>
        <a:xfrm>
          <a:off x="0" y="0"/>
          <a:ext cx="0" cy="0"/>
          <a:chOff x="0" y="0"/>
          <a:chExt cx="0" cy="0"/>
        </a:xfrm>
      </p:grpSpPr>
      <p:sp>
        <p:nvSpPr>
          <p:cNvPr id="70" name="Google Shape;70;p18"/>
          <p:cNvSpPr txBox="1">
            <a:spLocks noGrp="1"/>
          </p:cNvSpPr>
          <p:nvPr>
            <p:ph type="ctrTitle"/>
          </p:nvPr>
        </p:nvSpPr>
        <p:spPr>
          <a:xfrm>
            <a:off x="415611" y="992767"/>
            <a:ext cx="11360800" cy="2736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rgbClr val="1B66AA"/>
              </a:buClr>
              <a:buSzPts val="5200"/>
              <a:buFont typeface="Roboto"/>
              <a:buNone/>
              <a:defRPr sz="6933"/>
            </a:lvl1pPr>
            <a:lvl2pPr lvl="1" algn="ctr">
              <a:lnSpc>
                <a:spcPct val="100000"/>
              </a:lnSpc>
              <a:spcBef>
                <a:spcPts val="0"/>
              </a:spcBef>
              <a:spcAft>
                <a:spcPts val="0"/>
              </a:spcAft>
              <a:buSzPts val="5200"/>
              <a:buNone/>
              <a:defRPr sz="6933"/>
            </a:lvl2pPr>
            <a:lvl3pPr lvl="2" algn="ctr">
              <a:lnSpc>
                <a:spcPct val="100000"/>
              </a:lnSpc>
              <a:spcBef>
                <a:spcPts val="0"/>
              </a:spcBef>
              <a:spcAft>
                <a:spcPts val="0"/>
              </a:spcAft>
              <a:buSzPts val="5200"/>
              <a:buNone/>
              <a:defRPr sz="6933"/>
            </a:lvl3pPr>
            <a:lvl4pPr lvl="3" algn="ctr">
              <a:lnSpc>
                <a:spcPct val="100000"/>
              </a:lnSpc>
              <a:spcBef>
                <a:spcPts val="0"/>
              </a:spcBef>
              <a:spcAft>
                <a:spcPts val="0"/>
              </a:spcAft>
              <a:buSzPts val="5200"/>
              <a:buNone/>
              <a:defRPr sz="6933"/>
            </a:lvl4pPr>
            <a:lvl5pPr lvl="4" algn="ctr">
              <a:lnSpc>
                <a:spcPct val="100000"/>
              </a:lnSpc>
              <a:spcBef>
                <a:spcPts val="0"/>
              </a:spcBef>
              <a:spcAft>
                <a:spcPts val="0"/>
              </a:spcAft>
              <a:buSzPts val="5200"/>
              <a:buNone/>
              <a:defRPr sz="6933"/>
            </a:lvl5pPr>
            <a:lvl6pPr lvl="5" algn="ctr">
              <a:lnSpc>
                <a:spcPct val="100000"/>
              </a:lnSpc>
              <a:spcBef>
                <a:spcPts val="0"/>
              </a:spcBef>
              <a:spcAft>
                <a:spcPts val="0"/>
              </a:spcAft>
              <a:buSzPts val="5200"/>
              <a:buNone/>
              <a:defRPr sz="6933"/>
            </a:lvl6pPr>
            <a:lvl7pPr lvl="6" algn="ctr">
              <a:lnSpc>
                <a:spcPct val="100000"/>
              </a:lnSpc>
              <a:spcBef>
                <a:spcPts val="0"/>
              </a:spcBef>
              <a:spcAft>
                <a:spcPts val="0"/>
              </a:spcAft>
              <a:buSzPts val="5200"/>
              <a:buNone/>
              <a:defRPr sz="6933"/>
            </a:lvl7pPr>
            <a:lvl8pPr lvl="7" algn="ctr">
              <a:lnSpc>
                <a:spcPct val="100000"/>
              </a:lnSpc>
              <a:spcBef>
                <a:spcPts val="0"/>
              </a:spcBef>
              <a:spcAft>
                <a:spcPts val="0"/>
              </a:spcAft>
              <a:buSzPts val="5200"/>
              <a:buNone/>
              <a:defRPr sz="6933"/>
            </a:lvl8pPr>
            <a:lvl9pPr lvl="8" algn="ctr">
              <a:lnSpc>
                <a:spcPct val="100000"/>
              </a:lnSpc>
              <a:spcBef>
                <a:spcPts val="0"/>
              </a:spcBef>
              <a:spcAft>
                <a:spcPts val="0"/>
              </a:spcAft>
              <a:buSzPts val="5200"/>
              <a:buNone/>
              <a:defRPr sz="6933"/>
            </a:lvl9pPr>
          </a:lstStyle>
          <a:p>
            <a:endParaRPr/>
          </a:p>
        </p:txBody>
      </p:sp>
      <p:sp>
        <p:nvSpPr>
          <p:cNvPr id="71" name="Google Shape;71;p18"/>
          <p:cNvSpPr txBox="1">
            <a:spLocks noGrp="1"/>
          </p:cNvSpPr>
          <p:nvPr>
            <p:ph type="subTitle" idx="1"/>
          </p:nvPr>
        </p:nvSpPr>
        <p:spPr>
          <a:xfrm>
            <a:off x="415600" y="3778833"/>
            <a:ext cx="11360800" cy="1056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rgbClr val="B7B7B7"/>
              </a:buClr>
              <a:buSzPts val="2800"/>
              <a:buFont typeface="Verdana"/>
              <a:buNone/>
              <a:defRPr sz="3733"/>
            </a:lvl1pPr>
            <a:lvl2pPr lvl="1" algn="ctr">
              <a:lnSpc>
                <a:spcPct val="100000"/>
              </a:lnSpc>
              <a:spcBef>
                <a:spcPts val="0"/>
              </a:spcBef>
              <a:spcAft>
                <a:spcPts val="0"/>
              </a:spcAft>
              <a:buSzPts val="2800"/>
              <a:buFont typeface="Calibri"/>
              <a:buNone/>
              <a:defRPr sz="3733"/>
            </a:lvl2pPr>
            <a:lvl3pPr lvl="2" algn="ctr">
              <a:lnSpc>
                <a:spcPct val="100000"/>
              </a:lnSpc>
              <a:spcBef>
                <a:spcPts val="0"/>
              </a:spcBef>
              <a:spcAft>
                <a:spcPts val="0"/>
              </a:spcAft>
              <a:buSzPts val="2800"/>
              <a:buFont typeface="Calibri"/>
              <a:buNone/>
              <a:defRPr sz="3733"/>
            </a:lvl3pPr>
            <a:lvl4pPr lvl="3" algn="ctr">
              <a:lnSpc>
                <a:spcPct val="100000"/>
              </a:lnSpc>
              <a:spcBef>
                <a:spcPts val="0"/>
              </a:spcBef>
              <a:spcAft>
                <a:spcPts val="0"/>
              </a:spcAft>
              <a:buSzPts val="2800"/>
              <a:buFont typeface="Calibri"/>
              <a:buNone/>
              <a:defRPr sz="3733"/>
            </a:lvl4pPr>
            <a:lvl5pPr lvl="4" algn="ctr">
              <a:lnSpc>
                <a:spcPct val="100000"/>
              </a:lnSpc>
              <a:spcBef>
                <a:spcPts val="0"/>
              </a:spcBef>
              <a:spcAft>
                <a:spcPts val="0"/>
              </a:spcAft>
              <a:buSzPts val="2800"/>
              <a:buFont typeface="Calibri"/>
              <a:buNone/>
              <a:defRPr sz="3733"/>
            </a:lvl5pPr>
            <a:lvl6pPr lvl="5" algn="ctr">
              <a:lnSpc>
                <a:spcPct val="100000"/>
              </a:lnSpc>
              <a:spcBef>
                <a:spcPts val="0"/>
              </a:spcBef>
              <a:spcAft>
                <a:spcPts val="0"/>
              </a:spcAft>
              <a:buSzPts val="2800"/>
              <a:buFont typeface="Calibri"/>
              <a:buNone/>
              <a:defRPr sz="3733"/>
            </a:lvl6pPr>
            <a:lvl7pPr lvl="6" algn="ctr">
              <a:lnSpc>
                <a:spcPct val="100000"/>
              </a:lnSpc>
              <a:spcBef>
                <a:spcPts val="0"/>
              </a:spcBef>
              <a:spcAft>
                <a:spcPts val="0"/>
              </a:spcAft>
              <a:buSzPts val="2800"/>
              <a:buFont typeface="Calibri"/>
              <a:buNone/>
              <a:defRPr sz="3733"/>
            </a:lvl7pPr>
            <a:lvl8pPr lvl="7" algn="ctr">
              <a:lnSpc>
                <a:spcPct val="100000"/>
              </a:lnSpc>
              <a:spcBef>
                <a:spcPts val="0"/>
              </a:spcBef>
              <a:spcAft>
                <a:spcPts val="0"/>
              </a:spcAft>
              <a:buSzPts val="2800"/>
              <a:buFont typeface="Calibri"/>
              <a:buNone/>
              <a:defRPr sz="3733"/>
            </a:lvl8pPr>
            <a:lvl9pPr lvl="8" algn="ctr">
              <a:lnSpc>
                <a:spcPct val="100000"/>
              </a:lnSpc>
              <a:spcBef>
                <a:spcPts val="0"/>
              </a:spcBef>
              <a:spcAft>
                <a:spcPts val="0"/>
              </a:spcAft>
              <a:buSzPts val="2800"/>
              <a:buFont typeface="Calibri"/>
              <a:buNone/>
              <a:defRPr sz="3733"/>
            </a:lvl9pPr>
          </a:lstStyle>
          <a:p>
            <a:endParaRPr/>
          </a:p>
        </p:txBody>
      </p:sp>
      <p:sp>
        <p:nvSpPr>
          <p:cNvPr id="72" name="Google Shape;72;p18"/>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178780618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matchingName="Title Only" userDrawn="1">
  <p:cSld name="Title Only">
    <p:bg>
      <p:bgPr>
        <a:solidFill>
          <a:schemeClr val="lt1"/>
        </a:solidFill>
        <a:effectLst/>
      </p:bgPr>
    </p:bg>
    <p:spTree>
      <p:nvGrpSpPr>
        <p:cNvPr id="1" name="Shape 73"/>
        <p:cNvGrpSpPr/>
        <p:nvPr/>
      </p:nvGrpSpPr>
      <p:grpSpPr>
        <a:xfrm>
          <a:off x="0" y="0"/>
          <a:ext cx="0" cy="0"/>
          <a:chOff x="0" y="0"/>
          <a:chExt cx="0" cy="0"/>
        </a:xfrm>
      </p:grpSpPr>
      <p:sp>
        <p:nvSpPr>
          <p:cNvPr id="74" name="Google Shape;74;p19"/>
          <p:cNvSpPr/>
          <p:nvPr/>
        </p:nvSpPr>
        <p:spPr>
          <a:xfrm>
            <a:off x="0" y="0"/>
            <a:ext cx="12192000" cy="6858000"/>
          </a:xfrm>
          <a:custGeom>
            <a:avLst/>
            <a:gdLst/>
            <a:ahLst/>
            <a:cxnLst/>
            <a:rect l="l" t="t" r="r" b="b"/>
            <a:pathLst>
              <a:path w="9144000" h="5143500" extrusionOk="0">
                <a:moveTo>
                  <a:pt x="9143999" y="5143499"/>
                </a:moveTo>
                <a:lnTo>
                  <a:pt x="0" y="5143499"/>
                </a:lnTo>
                <a:lnTo>
                  <a:pt x="0" y="0"/>
                </a:lnTo>
                <a:lnTo>
                  <a:pt x="9143999" y="0"/>
                </a:lnTo>
                <a:lnTo>
                  <a:pt x="9143999" y="5143499"/>
                </a:lnTo>
                <a:close/>
              </a:path>
            </a:pathLst>
          </a:custGeom>
          <a:solidFill>
            <a:srgbClr val="222B52"/>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2400" b="0" i="0" u="none" strike="noStrike" cap="none">
              <a:solidFill>
                <a:schemeClr val="dk1"/>
              </a:solidFill>
              <a:latin typeface="Calibri"/>
              <a:ea typeface="Calibri"/>
              <a:cs typeface="Calibri"/>
              <a:sym typeface="Calibri"/>
            </a:endParaRPr>
          </a:p>
        </p:txBody>
      </p:sp>
      <p:sp>
        <p:nvSpPr>
          <p:cNvPr id="2" name="Slide Number Placeholder 5">
            <a:extLst>
              <a:ext uri="{FF2B5EF4-FFF2-40B4-BE49-F238E27FC236}">
                <a16:creationId xmlns:a16="http://schemas.microsoft.com/office/drawing/2014/main" id="{8EEBF5E9-BCA8-A4D1-9960-9E0E585FCCF1}"/>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92883724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79"/>
        <p:cNvGrpSpPr/>
        <p:nvPr/>
      </p:nvGrpSpPr>
      <p:grpSpPr>
        <a:xfrm>
          <a:off x="0" y="0"/>
          <a:ext cx="0" cy="0"/>
          <a:chOff x="0" y="0"/>
          <a:chExt cx="0" cy="0"/>
        </a:xfrm>
      </p:grpSpPr>
      <p:sp>
        <p:nvSpPr>
          <p:cNvPr id="80" name="Google Shape;80;p20"/>
          <p:cNvSpPr txBox="1">
            <a:spLocks noGrp="1"/>
          </p:cNvSpPr>
          <p:nvPr>
            <p:ph type="ctrTitle"/>
          </p:nvPr>
        </p:nvSpPr>
        <p:spPr>
          <a:xfrm>
            <a:off x="739899" y="3024667"/>
            <a:ext cx="6211200" cy="569387"/>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b="0" i="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20"/>
          <p:cNvSpPr txBox="1">
            <a:spLocks noGrp="1"/>
          </p:cNvSpPr>
          <p:nvPr>
            <p:ph type="subTitle" idx="1"/>
          </p:nvPr>
        </p:nvSpPr>
        <p:spPr>
          <a:xfrm>
            <a:off x="739899" y="3719611"/>
            <a:ext cx="9876400" cy="246221"/>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b="0" i="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20"/>
          <p:cNvSpPr txBox="1">
            <a:spLocks noGrp="1"/>
          </p:cNvSpPr>
          <p:nvPr>
            <p:ph type="ftr" idx="11"/>
          </p:nvPr>
        </p:nvSpPr>
        <p:spPr>
          <a:xfrm>
            <a:off x="4145280" y="6377940"/>
            <a:ext cx="3901600" cy="369332"/>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20"/>
          <p:cNvSpPr txBox="1">
            <a:spLocks noGrp="1"/>
          </p:cNvSpPr>
          <p:nvPr>
            <p:ph type="dt" idx="10"/>
          </p:nvPr>
        </p:nvSpPr>
        <p:spPr>
          <a:xfrm>
            <a:off x="609600" y="6377940"/>
            <a:ext cx="2804000" cy="369332"/>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20"/>
          <p:cNvSpPr txBox="1">
            <a:spLocks noGrp="1"/>
          </p:cNvSpPr>
          <p:nvPr>
            <p:ph type="sldNum" idx="12"/>
          </p:nvPr>
        </p:nvSpPr>
        <p:spPr>
          <a:xfrm>
            <a:off x="8778240" y="6377940"/>
            <a:ext cx="2804000" cy="369332"/>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309607503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85"/>
        <p:cNvGrpSpPr/>
        <p:nvPr/>
      </p:nvGrpSpPr>
      <p:grpSpPr>
        <a:xfrm>
          <a:off x="0" y="0"/>
          <a:ext cx="0" cy="0"/>
          <a:chOff x="0" y="0"/>
          <a:chExt cx="0" cy="0"/>
        </a:xfrm>
      </p:grpSpPr>
      <p:sp>
        <p:nvSpPr>
          <p:cNvPr id="86" name="Google Shape;86;p21"/>
          <p:cNvSpPr txBox="1">
            <a:spLocks noGrp="1"/>
          </p:cNvSpPr>
          <p:nvPr>
            <p:ph type="title"/>
          </p:nvPr>
        </p:nvSpPr>
        <p:spPr>
          <a:xfrm>
            <a:off x="513533" y="1035252"/>
            <a:ext cx="3897200" cy="785600"/>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sz="4933" b="1" i="0">
                <a:solidFill>
                  <a:srgbClr val="1B66AA"/>
                </a:solidFill>
                <a:latin typeface="Roboto"/>
                <a:ea typeface="Roboto"/>
                <a:cs typeface="Roboto"/>
                <a:sym typeface="Robo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21"/>
          <p:cNvSpPr txBox="1">
            <a:spLocks noGrp="1"/>
          </p:cNvSpPr>
          <p:nvPr>
            <p:ph type="body" idx="1"/>
          </p:nvPr>
        </p:nvSpPr>
        <p:spPr>
          <a:xfrm>
            <a:off x="609600" y="1577340"/>
            <a:ext cx="5303600" cy="246221"/>
          </a:xfrm>
          <a:prstGeom prst="rect">
            <a:avLst/>
          </a:prstGeom>
          <a:noFill/>
          <a:ln>
            <a:noFill/>
          </a:ln>
        </p:spPr>
        <p:txBody>
          <a:bodyPr spcFirstLastPara="1" wrap="square" lIns="0" tIns="0" rIns="0" bIns="0" anchor="t" anchorCtr="0">
            <a:spAutoFit/>
          </a:bodyPr>
          <a:lstStyle>
            <a:lvl1pPr marL="609585" lvl="0" indent="-304792" algn="l">
              <a:lnSpc>
                <a:spcPct val="100000"/>
              </a:lnSpc>
              <a:spcBef>
                <a:spcPts val="0"/>
              </a:spcBef>
              <a:spcAft>
                <a:spcPts val="0"/>
              </a:spcAft>
              <a:buSzPts val="1400"/>
              <a:buNone/>
              <a:defRPr/>
            </a:lvl1pPr>
            <a:lvl2pPr marL="1219170" lvl="1" indent="-304792" algn="l">
              <a:lnSpc>
                <a:spcPct val="100000"/>
              </a:lnSpc>
              <a:spcBef>
                <a:spcPts val="0"/>
              </a:spcBef>
              <a:spcAft>
                <a:spcPts val="0"/>
              </a:spcAft>
              <a:buSzPts val="1400"/>
              <a:buNone/>
              <a:defRPr/>
            </a:lvl2pPr>
            <a:lvl3pPr marL="1828754" lvl="2" indent="-304792" algn="l">
              <a:lnSpc>
                <a:spcPct val="100000"/>
              </a:lnSpc>
              <a:spcBef>
                <a:spcPts val="0"/>
              </a:spcBef>
              <a:spcAft>
                <a:spcPts val="0"/>
              </a:spcAft>
              <a:buSzPts val="1400"/>
              <a:buNone/>
              <a:defRPr/>
            </a:lvl3pPr>
            <a:lvl4pPr marL="2438339" lvl="3" indent="-304792" algn="l">
              <a:lnSpc>
                <a:spcPct val="100000"/>
              </a:lnSpc>
              <a:spcBef>
                <a:spcPts val="0"/>
              </a:spcBef>
              <a:spcAft>
                <a:spcPts val="0"/>
              </a:spcAft>
              <a:buSzPts val="1400"/>
              <a:buNone/>
              <a:defRPr/>
            </a:lvl4pPr>
            <a:lvl5pPr marL="3047924" lvl="4" indent="-304792" algn="l">
              <a:lnSpc>
                <a:spcPct val="100000"/>
              </a:lnSpc>
              <a:spcBef>
                <a:spcPts val="0"/>
              </a:spcBef>
              <a:spcAft>
                <a:spcPts val="0"/>
              </a:spcAft>
              <a:buSzPts val="1400"/>
              <a:buNone/>
              <a:defRPr/>
            </a:lvl5pPr>
            <a:lvl6pPr marL="3657509" lvl="5" indent="-304792" algn="l">
              <a:lnSpc>
                <a:spcPct val="100000"/>
              </a:lnSpc>
              <a:spcBef>
                <a:spcPts val="0"/>
              </a:spcBef>
              <a:spcAft>
                <a:spcPts val="0"/>
              </a:spcAft>
              <a:buSzPts val="1400"/>
              <a:buNone/>
              <a:defRPr/>
            </a:lvl6pPr>
            <a:lvl7pPr marL="4267093" lvl="6" indent="-304792" algn="l">
              <a:lnSpc>
                <a:spcPct val="100000"/>
              </a:lnSpc>
              <a:spcBef>
                <a:spcPts val="0"/>
              </a:spcBef>
              <a:spcAft>
                <a:spcPts val="0"/>
              </a:spcAft>
              <a:buSzPts val="1400"/>
              <a:buNone/>
              <a:defRPr/>
            </a:lvl7pPr>
            <a:lvl8pPr marL="4876678" lvl="7" indent="-304792" algn="l">
              <a:lnSpc>
                <a:spcPct val="100000"/>
              </a:lnSpc>
              <a:spcBef>
                <a:spcPts val="0"/>
              </a:spcBef>
              <a:spcAft>
                <a:spcPts val="0"/>
              </a:spcAft>
              <a:buSzPts val="1400"/>
              <a:buNone/>
              <a:defRPr/>
            </a:lvl8pPr>
            <a:lvl9pPr marL="5486263" lvl="8" indent="-304792" algn="l">
              <a:lnSpc>
                <a:spcPct val="100000"/>
              </a:lnSpc>
              <a:spcBef>
                <a:spcPts val="0"/>
              </a:spcBef>
              <a:spcAft>
                <a:spcPts val="0"/>
              </a:spcAft>
              <a:buSzPts val="1400"/>
              <a:buNone/>
              <a:defRPr/>
            </a:lvl9pPr>
          </a:lstStyle>
          <a:p>
            <a:endParaRPr/>
          </a:p>
        </p:txBody>
      </p:sp>
      <p:sp>
        <p:nvSpPr>
          <p:cNvPr id="88" name="Google Shape;88;p21"/>
          <p:cNvSpPr txBox="1">
            <a:spLocks noGrp="1"/>
          </p:cNvSpPr>
          <p:nvPr>
            <p:ph type="body" idx="2"/>
          </p:nvPr>
        </p:nvSpPr>
        <p:spPr>
          <a:xfrm>
            <a:off x="6278880" y="1577340"/>
            <a:ext cx="5303600" cy="246221"/>
          </a:xfrm>
          <a:prstGeom prst="rect">
            <a:avLst/>
          </a:prstGeom>
          <a:noFill/>
          <a:ln>
            <a:noFill/>
          </a:ln>
        </p:spPr>
        <p:txBody>
          <a:bodyPr spcFirstLastPara="1" wrap="square" lIns="0" tIns="0" rIns="0" bIns="0" anchor="t" anchorCtr="0">
            <a:spAutoFit/>
          </a:bodyPr>
          <a:lstStyle>
            <a:lvl1pPr marL="609585" lvl="0" indent="-304792" algn="l">
              <a:lnSpc>
                <a:spcPct val="100000"/>
              </a:lnSpc>
              <a:spcBef>
                <a:spcPts val="0"/>
              </a:spcBef>
              <a:spcAft>
                <a:spcPts val="0"/>
              </a:spcAft>
              <a:buSzPts val="1400"/>
              <a:buNone/>
              <a:defRPr/>
            </a:lvl1pPr>
            <a:lvl2pPr marL="1219170" lvl="1" indent="-304792" algn="l">
              <a:lnSpc>
                <a:spcPct val="100000"/>
              </a:lnSpc>
              <a:spcBef>
                <a:spcPts val="0"/>
              </a:spcBef>
              <a:spcAft>
                <a:spcPts val="0"/>
              </a:spcAft>
              <a:buSzPts val="1400"/>
              <a:buNone/>
              <a:defRPr/>
            </a:lvl2pPr>
            <a:lvl3pPr marL="1828754" lvl="2" indent="-304792" algn="l">
              <a:lnSpc>
                <a:spcPct val="100000"/>
              </a:lnSpc>
              <a:spcBef>
                <a:spcPts val="0"/>
              </a:spcBef>
              <a:spcAft>
                <a:spcPts val="0"/>
              </a:spcAft>
              <a:buSzPts val="1400"/>
              <a:buNone/>
              <a:defRPr/>
            </a:lvl3pPr>
            <a:lvl4pPr marL="2438339" lvl="3" indent="-304792" algn="l">
              <a:lnSpc>
                <a:spcPct val="100000"/>
              </a:lnSpc>
              <a:spcBef>
                <a:spcPts val="0"/>
              </a:spcBef>
              <a:spcAft>
                <a:spcPts val="0"/>
              </a:spcAft>
              <a:buSzPts val="1400"/>
              <a:buNone/>
              <a:defRPr/>
            </a:lvl4pPr>
            <a:lvl5pPr marL="3047924" lvl="4" indent="-304792" algn="l">
              <a:lnSpc>
                <a:spcPct val="100000"/>
              </a:lnSpc>
              <a:spcBef>
                <a:spcPts val="0"/>
              </a:spcBef>
              <a:spcAft>
                <a:spcPts val="0"/>
              </a:spcAft>
              <a:buSzPts val="1400"/>
              <a:buNone/>
              <a:defRPr/>
            </a:lvl5pPr>
            <a:lvl6pPr marL="3657509" lvl="5" indent="-304792" algn="l">
              <a:lnSpc>
                <a:spcPct val="100000"/>
              </a:lnSpc>
              <a:spcBef>
                <a:spcPts val="0"/>
              </a:spcBef>
              <a:spcAft>
                <a:spcPts val="0"/>
              </a:spcAft>
              <a:buSzPts val="1400"/>
              <a:buNone/>
              <a:defRPr/>
            </a:lvl6pPr>
            <a:lvl7pPr marL="4267093" lvl="6" indent="-304792" algn="l">
              <a:lnSpc>
                <a:spcPct val="100000"/>
              </a:lnSpc>
              <a:spcBef>
                <a:spcPts val="0"/>
              </a:spcBef>
              <a:spcAft>
                <a:spcPts val="0"/>
              </a:spcAft>
              <a:buSzPts val="1400"/>
              <a:buNone/>
              <a:defRPr/>
            </a:lvl7pPr>
            <a:lvl8pPr marL="4876678" lvl="7" indent="-304792" algn="l">
              <a:lnSpc>
                <a:spcPct val="100000"/>
              </a:lnSpc>
              <a:spcBef>
                <a:spcPts val="0"/>
              </a:spcBef>
              <a:spcAft>
                <a:spcPts val="0"/>
              </a:spcAft>
              <a:buSzPts val="1400"/>
              <a:buNone/>
              <a:defRPr/>
            </a:lvl8pPr>
            <a:lvl9pPr marL="5486263" lvl="8" indent="-304792" algn="l">
              <a:lnSpc>
                <a:spcPct val="100000"/>
              </a:lnSpc>
              <a:spcBef>
                <a:spcPts val="0"/>
              </a:spcBef>
              <a:spcAft>
                <a:spcPts val="0"/>
              </a:spcAft>
              <a:buSzPts val="1400"/>
              <a:buNone/>
              <a:defRPr/>
            </a:lvl9pPr>
          </a:lstStyle>
          <a:p>
            <a:endParaRPr/>
          </a:p>
        </p:txBody>
      </p:sp>
      <p:sp>
        <p:nvSpPr>
          <p:cNvPr id="89" name="Google Shape;89;p21"/>
          <p:cNvSpPr txBox="1">
            <a:spLocks noGrp="1"/>
          </p:cNvSpPr>
          <p:nvPr>
            <p:ph type="ftr" idx="11"/>
          </p:nvPr>
        </p:nvSpPr>
        <p:spPr>
          <a:xfrm>
            <a:off x="4145280" y="6377940"/>
            <a:ext cx="3901600" cy="369332"/>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21"/>
          <p:cNvSpPr txBox="1">
            <a:spLocks noGrp="1"/>
          </p:cNvSpPr>
          <p:nvPr>
            <p:ph type="dt" idx="10"/>
          </p:nvPr>
        </p:nvSpPr>
        <p:spPr>
          <a:xfrm>
            <a:off x="609600" y="6377940"/>
            <a:ext cx="2804000" cy="369332"/>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21"/>
          <p:cNvSpPr txBox="1">
            <a:spLocks noGrp="1"/>
          </p:cNvSpPr>
          <p:nvPr>
            <p:ph type="sldNum" idx="12"/>
          </p:nvPr>
        </p:nvSpPr>
        <p:spPr>
          <a:xfrm>
            <a:off x="8778240" y="6377940"/>
            <a:ext cx="2804000" cy="369332"/>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297017904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Blank">
  <p:cSld name="1_Blank">
    <p:spTree>
      <p:nvGrpSpPr>
        <p:cNvPr id="1" name="Shape 92"/>
        <p:cNvGrpSpPr/>
        <p:nvPr/>
      </p:nvGrpSpPr>
      <p:grpSpPr>
        <a:xfrm>
          <a:off x="0" y="0"/>
          <a:ext cx="0" cy="0"/>
          <a:chOff x="0" y="0"/>
          <a:chExt cx="0" cy="0"/>
        </a:xfrm>
      </p:grpSpPr>
      <p:sp>
        <p:nvSpPr>
          <p:cNvPr id="93" name="Google Shape;93;p22"/>
          <p:cNvSpPr txBox="1">
            <a:spLocks noGrp="1"/>
          </p:cNvSpPr>
          <p:nvPr>
            <p:ph type="ftr" idx="11"/>
          </p:nvPr>
        </p:nvSpPr>
        <p:spPr>
          <a:xfrm>
            <a:off x="4145280" y="6377940"/>
            <a:ext cx="3901600" cy="369332"/>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22"/>
          <p:cNvSpPr txBox="1">
            <a:spLocks noGrp="1"/>
          </p:cNvSpPr>
          <p:nvPr>
            <p:ph type="dt" idx="10"/>
          </p:nvPr>
        </p:nvSpPr>
        <p:spPr>
          <a:xfrm>
            <a:off x="609600" y="6377940"/>
            <a:ext cx="2804000" cy="369332"/>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22"/>
          <p:cNvSpPr txBox="1">
            <a:spLocks noGrp="1"/>
          </p:cNvSpPr>
          <p:nvPr>
            <p:ph type="sldNum" idx="12"/>
          </p:nvPr>
        </p:nvSpPr>
        <p:spPr>
          <a:xfrm>
            <a:off x="8778240" y="6377940"/>
            <a:ext cx="2804000" cy="369332"/>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86898600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PPTMON title">
  <p:cSld name="PPTMON title">
    <p:spTree>
      <p:nvGrpSpPr>
        <p:cNvPr id="1" name="Shape 98"/>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5B0804C9-9A40-2DB7-BEFD-09EF562F8793}"/>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289591132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CD9A0-1854-2F24-749B-40D59C06113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9493F3E-047B-D84D-1D1E-893D47E9C35A}"/>
              </a:ext>
            </a:extLst>
          </p:cNvPr>
          <p:cNvSpPr>
            <a:spLocks noGrp="1"/>
          </p:cNvSpPr>
          <p:nvPr>
            <p:ph type="dt" sz="half" idx="10"/>
          </p:nvPr>
        </p:nvSpPr>
        <p:spPr/>
        <p:txBody>
          <a:bodyPr/>
          <a:lstStyle/>
          <a:p>
            <a:fld id="{35AB3399-43B4-4C7D-A64E-1A3092B337C6}" type="datetimeFigureOut">
              <a:rPr lang="en-US" smtClean="0"/>
              <a:t>11/7/2025</a:t>
            </a:fld>
            <a:endParaRPr lang="en-US"/>
          </a:p>
        </p:txBody>
      </p:sp>
      <p:sp>
        <p:nvSpPr>
          <p:cNvPr id="4" name="Footer Placeholder 3">
            <a:extLst>
              <a:ext uri="{FF2B5EF4-FFF2-40B4-BE49-F238E27FC236}">
                <a16:creationId xmlns:a16="http://schemas.microsoft.com/office/drawing/2014/main" id="{0E20E299-F8E7-9AEC-242E-8ACB2461827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D1B7BCA-5B80-6C4C-D460-D414A896A556}"/>
              </a:ext>
            </a:extLst>
          </p:cNvPr>
          <p:cNvSpPr>
            <a:spLocks noGrp="1"/>
          </p:cNvSpPr>
          <p:nvPr>
            <p:ph type="sldNum" sz="quarter" idx="12"/>
          </p:nvPr>
        </p:nvSpPr>
        <p:spPr/>
        <p:txBody>
          <a:bodyPr/>
          <a:lstStyle/>
          <a:p>
            <a:fld id="{106C7877-C817-4464-A9D8-119395DEDFD0}" type="slidenum">
              <a:rPr lang="en-US" smtClean="0"/>
              <a:t>‹Nº›</a:t>
            </a:fld>
            <a:endParaRPr lang="en-US"/>
          </a:p>
        </p:txBody>
      </p:sp>
    </p:spTree>
    <p:extLst>
      <p:ext uri="{BB962C8B-B14F-4D97-AF65-F5344CB8AC3E}">
        <p14:creationId xmlns:p14="http://schemas.microsoft.com/office/powerpoint/2010/main" val="378513063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1_PPTMON slide">
  <p:cSld name="1_PPTMON slide">
    <p:spTree>
      <p:nvGrpSpPr>
        <p:cNvPr id="1" name="Shape 102"/>
        <p:cNvGrpSpPr/>
        <p:nvPr/>
      </p:nvGrpSpPr>
      <p:grpSpPr>
        <a:xfrm>
          <a:off x="0" y="0"/>
          <a:ext cx="0" cy="0"/>
          <a:chOff x="0" y="0"/>
          <a:chExt cx="0" cy="0"/>
        </a:xfrm>
      </p:grpSpPr>
      <p:sp>
        <p:nvSpPr>
          <p:cNvPr id="103" name="Google Shape;103;p26"/>
          <p:cNvSpPr>
            <a:spLocks noGrp="1"/>
          </p:cNvSpPr>
          <p:nvPr>
            <p:ph type="pic" idx="2"/>
          </p:nvPr>
        </p:nvSpPr>
        <p:spPr>
          <a:xfrm>
            <a:off x="7153083" y="571693"/>
            <a:ext cx="3860800" cy="5714800"/>
          </a:xfrm>
          <a:prstGeom prst="roundRect">
            <a:avLst>
              <a:gd name="adj" fmla="val 6282"/>
            </a:avLst>
          </a:prstGeom>
          <a:solidFill>
            <a:srgbClr val="F2F2F2"/>
          </a:solidFill>
          <a:ln>
            <a:noFill/>
          </a:ln>
        </p:spPr>
      </p:sp>
      <p:sp>
        <p:nvSpPr>
          <p:cNvPr id="2" name="Slide Number Placeholder 5">
            <a:extLst>
              <a:ext uri="{FF2B5EF4-FFF2-40B4-BE49-F238E27FC236}">
                <a16:creationId xmlns:a16="http://schemas.microsoft.com/office/drawing/2014/main" id="{D35A43BB-3A66-E5B3-BB02-0F4DA0372FFA}"/>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947181371"/>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3_PPTMON slide">
  <p:cSld name="3_PPTMON slide">
    <p:spTree>
      <p:nvGrpSpPr>
        <p:cNvPr id="1" name="Shape 105"/>
        <p:cNvGrpSpPr/>
        <p:nvPr/>
      </p:nvGrpSpPr>
      <p:grpSpPr>
        <a:xfrm>
          <a:off x="0" y="0"/>
          <a:ext cx="0" cy="0"/>
          <a:chOff x="0" y="0"/>
          <a:chExt cx="0" cy="0"/>
        </a:xfrm>
      </p:grpSpPr>
      <p:sp>
        <p:nvSpPr>
          <p:cNvPr id="106" name="Google Shape;106;p27"/>
          <p:cNvSpPr>
            <a:spLocks noGrp="1"/>
          </p:cNvSpPr>
          <p:nvPr>
            <p:ph type="pic" idx="2"/>
          </p:nvPr>
        </p:nvSpPr>
        <p:spPr>
          <a:xfrm>
            <a:off x="4955851" y="2037631"/>
            <a:ext cx="2280400" cy="2280400"/>
          </a:xfrm>
          <a:prstGeom prst="ellipse">
            <a:avLst/>
          </a:prstGeom>
          <a:solidFill>
            <a:srgbClr val="F2F2F2"/>
          </a:solidFill>
          <a:ln>
            <a:noFill/>
          </a:ln>
        </p:spPr>
      </p:sp>
      <p:sp>
        <p:nvSpPr>
          <p:cNvPr id="107" name="Google Shape;107;p27"/>
          <p:cNvSpPr>
            <a:spLocks noGrp="1"/>
          </p:cNvSpPr>
          <p:nvPr>
            <p:ph type="pic" idx="3"/>
          </p:nvPr>
        </p:nvSpPr>
        <p:spPr>
          <a:xfrm>
            <a:off x="1209351" y="2037631"/>
            <a:ext cx="2280400" cy="2280400"/>
          </a:xfrm>
          <a:prstGeom prst="ellipse">
            <a:avLst/>
          </a:prstGeom>
          <a:solidFill>
            <a:srgbClr val="F2F2F2"/>
          </a:solidFill>
          <a:ln>
            <a:noFill/>
          </a:ln>
        </p:spPr>
      </p:sp>
      <p:sp>
        <p:nvSpPr>
          <p:cNvPr id="108" name="Google Shape;108;p27"/>
          <p:cNvSpPr>
            <a:spLocks noGrp="1"/>
          </p:cNvSpPr>
          <p:nvPr>
            <p:ph type="pic" idx="4"/>
          </p:nvPr>
        </p:nvSpPr>
        <p:spPr>
          <a:xfrm>
            <a:off x="8702351" y="2037631"/>
            <a:ext cx="2280400" cy="2280400"/>
          </a:xfrm>
          <a:prstGeom prst="ellipse">
            <a:avLst/>
          </a:prstGeom>
          <a:solidFill>
            <a:srgbClr val="F2F2F2"/>
          </a:solidFill>
          <a:ln>
            <a:noFill/>
          </a:ln>
        </p:spPr>
      </p:sp>
      <p:sp>
        <p:nvSpPr>
          <p:cNvPr id="2" name="Slide Number Placeholder 5">
            <a:extLst>
              <a:ext uri="{FF2B5EF4-FFF2-40B4-BE49-F238E27FC236}">
                <a16:creationId xmlns:a16="http://schemas.microsoft.com/office/drawing/2014/main" id="{A79EE0D0-0151-C424-C66D-5C01F7317413}"/>
              </a:ext>
            </a:extLst>
          </p:cNvPr>
          <p:cNvSpPr>
            <a:spLocks noGrp="1"/>
          </p:cNvSpPr>
          <p:nvPr>
            <p:ph type="sldNum" sz="quarter" idx="10"/>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1722370524"/>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2_PPTMON slide">
  <p:cSld name="2_PPTMON slide">
    <p:spTree>
      <p:nvGrpSpPr>
        <p:cNvPr id="1" name="Shape 110"/>
        <p:cNvGrpSpPr/>
        <p:nvPr/>
      </p:nvGrpSpPr>
      <p:grpSpPr>
        <a:xfrm>
          <a:off x="0" y="0"/>
          <a:ext cx="0" cy="0"/>
          <a:chOff x="0" y="0"/>
          <a:chExt cx="0" cy="0"/>
        </a:xfrm>
      </p:grpSpPr>
      <p:sp>
        <p:nvSpPr>
          <p:cNvPr id="111" name="Google Shape;111;p28"/>
          <p:cNvSpPr>
            <a:spLocks noGrp="1"/>
          </p:cNvSpPr>
          <p:nvPr>
            <p:ph type="pic" idx="2"/>
          </p:nvPr>
        </p:nvSpPr>
        <p:spPr>
          <a:xfrm>
            <a:off x="520699" y="3429000"/>
            <a:ext cx="11150800" cy="2895600"/>
          </a:xfrm>
          <a:prstGeom prst="rect">
            <a:avLst/>
          </a:prstGeom>
          <a:solidFill>
            <a:srgbClr val="F2F2F2"/>
          </a:solidFill>
          <a:ln>
            <a:noFill/>
          </a:ln>
        </p:spPr>
      </p:sp>
      <p:sp>
        <p:nvSpPr>
          <p:cNvPr id="2" name="Slide Number Placeholder 5">
            <a:extLst>
              <a:ext uri="{FF2B5EF4-FFF2-40B4-BE49-F238E27FC236}">
                <a16:creationId xmlns:a16="http://schemas.microsoft.com/office/drawing/2014/main" id="{E62E9596-50F8-1141-B997-9D04650CCEB7}"/>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231166787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4_PPTMON slide">
  <p:cSld name="4_PPTMON slide">
    <p:spTree>
      <p:nvGrpSpPr>
        <p:cNvPr id="1" name="Shape 113"/>
        <p:cNvGrpSpPr/>
        <p:nvPr/>
      </p:nvGrpSpPr>
      <p:grpSpPr>
        <a:xfrm>
          <a:off x="0" y="0"/>
          <a:ext cx="0" cy="0"/>
          <a:chOff x="0" y="0"/>
          <a:chExt cx="0" cy="0"/>
        </a:xfrm>
      </p:grpSpPr>
      <p:sp>
        <p:nvSpPr>
          <p:cNvPr id="114" name="Google Shape;114;p29"/>
          <p:cNvSpPr>
            <a:spLocks noGrp="1"/>
          </p:cNvSpPr>
          <p:nvPr>
            <p:ph type="pic" idx="2"/>
          </p:nvPr>
        </p:nvSpPr>
        <p:spPr>
          <a:xfrm>
            <a:off x="783339" y="1166811"/>
            <a:ext cx="2179200" cy="4714800"/>
          </a:xfrm>
          <a:prstGeom prst="roundRect">
            <a:avLst>
              <a:gd name="adj" fmla="val 7322"/>
            </a:avLst>
          </a:prstGeom>
          <a:solidFill>
            <a:schemeClr val="lt1"/>
          </a:solidFill>
          <a:ln>
            <a:noFill/>
          </a:ln>
        </p:spPr>
      </p:sp>
      <p:sp>
        <p:nvSpPr>
          <p:cNvPr id="115" name="Google Shape;115;p29"/>
          <p:cNvSpPr>
            <a:spLocks noGrp="1"/>
          </p:cNvSpPr>
          <p:nvPr>
            <p:ph type="pic" idx="3"/>
          </p:nvPr>
        </p:nvSpPr>
        <p:spPr>
          <a:xfrm>
            <a:off x="3615439" y="1166811"/>
            <a:ext cx="2179200" cy="4714800"/>
          </a:xfrm>
          <a:prstGeom prst="roundRect">
            <a:avLst>
              <a:gd name="adj" fmla="val 7322"/>
            </a:avLst>
          </a:prstGeom>
          <a:solidFill>
            <a:schemeClr val="lt1"/>
          </a:solidFill>
          <a:ln>
            <a:noFill/>
          </a:ln>
        </p:spPr>
      </p:sp>
      <p:sp>
        <p:nvSpPr>
          <p:cNvPr id="2" name="Slide Number Placeholder 5">
            <a:extLst>
              <a:ext uri="{FF2B5EF4-FFF2-40B4-BE49-F238E27FC236}">
                <a16:creationId xmlns:a16="http://schemas.microsoft.com/office/drawing/2014/main" id="{8789A164-6221-8E20-376A-83643F2E2A49}"/>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280761910"/>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5_PPTMON slide">
  <p:cSld name="5_PPTMON slide">
    <p:spTree>
      <p:nvGrpSpPr>
        <p:cNvPr id="1" name="Shape 117"/>
        <p:cNvGrpSpPr/>
        <p:nvPr/>
      </p:nvGrpSpPr>
      <p:grpSpPr>
        <a:xfrm>
          <a:off x="0" y="0"/>
          <a:ext cx="0" cy="0"/>
          <a:chOff x="0" y="0"/>
          <a:chExt cx="0" cy="0"/>
        </a:xfrm>
      </p:grpSpPr>
      <p:sp>
        <p:nvSpPr>
          <p:cNvPr id="118" name="Google Shape;118;p30"/>
          <p:cNvSpPr>
            <a:spLocks noGrp="1"/>
          </p:cNvSpPr>
          <p:nvPr>
            <p:ph type="pic" idx="2"/>
          </p:nvPr>
        </p:nvSpPr>
        <p:spPr>
          <a:xfrm>
            <a:off x="1860867" y="871536"/>
            <a:ext cx="3825200" cy="5114800"/>
          </a:xfrm>
          <a:prstGeom prst="roundRect">
            <a:avLst>
              <a:gd name="adj" fmla="val 1926"/>
            </a:avLst>
          </a:prstGeom>
          <a:solidFill>
            <a:schemeClr val="lt1"/>
          </a:solidFill>
          <a:ln>
            <a:noFill/>
          </a:ln>
        </p:spPr>
      </p:sp>
      <p:sp>
        <p:nvSpPr>
          <p:cNvPr id="2" name="Slide Number Placeholder 5">
            <a:extLst>
              <a:ext uri="{FF2B5EF4-FFF2-40B4-BE49-F238E27FC236}">
                <a16:creationId xmlns:a16="http://schemas.microsoft.com/office/drawing/2014/main" id="{E88FBB4C-2754-32B1-C56E-4B471D6FC637}"/>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4143997511"/>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6_PPTMON slide">
  <p:cSld name="6_PPTMON slide">
    <p:spTree>
      <p:nvGrpSpPr>
        <p:cNvPr id="1" name="Shape 120"/>
        <p:cNvGrpSpPr/>
        <p:nvPr/>
      </p:nvGrpSpPr>
      <p:grpSpPr>
        <a:xfrm>
          <a:off x="0" y="0"/>
          <a:ext cx="0" cy="0"/>
          <a:chOff x="0" y="0"/>
          <a:chExt cx="0" cy="0"/>
        </a:xfrm>
      </p:grpSpPr>
      <p:sp>
        <p:nvSpPr>
          <p:cNvPr id="121" name="Google Shape;121;p31">
            <a:hlinkClick r:id="rId2"/>
          </p:cNvPr>
          <p:cNvSpPr/>
          <p:nvPr/>
        </p:nvSpPr>
        <p:spPr>
          <a:xfrm>
            <a:off x="5647236" y="7063924"/>
            <a:ext cx="2471600" cy="190400"/>
          </a:xfrm>
          <a:prstGeom prst="rect">
            <a:avLst/>
          </a:prstGeom>
          <a:no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2" name="Google Shape;122;p31"/>
          <p:cNvSpPr txBox="1"/>
          <p:nvPr/>
        </p:nvSpPr>
        <p:spPr>
          <a:xfrm>
            <a:off x="4073025" y="7063924"/>
            <a:ext cx="2690800" cy="246400"/>
          </a:xfrm>
          <a:prstGeom prst="rect">
            <a:avLst/>
          </a:prstGeom>
          <a:noFill/>
          <a:ln>
            <a:noFill/>
          </a:ln>
        </p:spPr>
        <p:txBody>
          <a:bodyPr spcFirstLastPara="1" wrap="square" lIns="91433" tIns="45700" rIns="91433" bIns="4570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1067" b="0" i="0" u="sng" strike="noStrike" cap="none">
                <a:solidFill>
                  <a:schemeClr val="dk1"/>
                </a:solidFill>
                <a:latin typeface="Arial"/>
                <a:ea typeface="Arial"/>
                <a:cs typeface="Arial"/>
                <a:sym typeface="Arial"/>
                <a:hlinkClick r:id="rId2">
                  <a:extLst>
                    <a:ext uri="{A12FA001-AC4F-418D-AE19-62706E023703}">
                      <ahyp:hlinkClr xmlns:ahyp="http://schemas.microsoft.com/office/drawing/2018/hyperlinkcolor" val="tx"/>
                    </a:ext>
                  </a:extLst>
                </a:hlinkClick>
              </a:rPr>
              <a:t>Presentation template by</a:t>
            </a:r>
            <a:endParaRPr sz="1067" b="0" i="0" u="none" strike="noStrike" cap="none">
              <a:solidFill>
                <a:schemeClr val="dk1"/>
              </a:solidFill>
              <a:latin typeface="Arial"/>
              <a:ea typeface="Arial"/>
              <a:cs typeface="Arial"/>
              <a:sym typeface="Arial"/>
            </a:endParaRPr>
          </a:p>
        </p:txBody>
      </p:sp>
      <p:sp>
        <p:nvSpPr>
          <p:cNvPr id="123" name="Google Shape;123;p31"/>
          <p:cNvSpPr>
            <a:spLocks noGrp="1"/>
          </p:cNvSpPr>
          <p:nvPr>
            <p:ph type="pic" idx="2"/>
          </p:nvPr>
        </p:nvSpPr>
        <p:spPr>
          <a:xfrm>
            <a:off x="731524" y="1196128"/>
            <a:ext cx="6273600" cy="3784800"/>
          </a:xfrm>
          <a:prstGeom prst="rect">
            <a:avLst/>
          </a:prstGeom>
          <a:solidFill>
            <a:schemeClr val="lt1"/>
          </a:solidFill>
          <a:ln>
            <a:noFill/>
          </a:ln>
        </p:spPr>
      </p:sp>
      <p:sp>
        <p:nvSpPr>
          <p:cNvPr id="2" name="Slide Number Placeholder 5">
            <a:extLst>
              <a:ext uri="{FF2B5EF4-FFF2-40B4-BE49-F238E27FC236}">
                <a16:creationId xmlns:a16="http://schemas.microsoft.com/office/drawing/2014/main" id="{8772FC45-88B4-6884-44C6-F9BF7E479926}"/>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3932121517"/>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PPTMON slide">
  <p:cSld name="PPTMON slide">
    <p:spTree>
      <p:nvGrpSpPr>
        <p:cNvPr id="1" name="Shape 125"/>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779ED28-A3FB-DA4E-52D5-D753F9625B22}"/>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274097622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PPTMON title">
  <p:cSld name="PPTMON title">
    <p:spTree>
      <p:nvGrpSpPr>
        <p:cNvPr id="1" name="Shape 6"/>
        <p:cNvGrpSpPr/>
        <p:nvPr/>
      </p:nvGrpSpPr>
      <p:grpSpPr>
        <a:xfrm>
          <a:off x="0" y="0"/>
          <a:ext cx="0" cy="0"/>
          <a:chOff x="0" y="0"/>
          <a:chExt cx="0" cy="0"/>
        </a:xfrm>
      </p:grpSpPr>
    </p:spTree>
    <p:extLst>
      <p:ext uri="{BB962C8B-B14F-4D97-AF65-F5344CB8AC3E}">
        <p14:creationId xmlns:p14="http://schemas.microsoft.com/office/powerpoint/2010/main" val="469542769"/>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1_PPTMON slide">
  <p:cSld name="1_PPTMON slide">
    <p:spTree>
      <p:nvGrpSpPr>
        <p:cNvPr id="1" name="Shape 7"/>
        <p:cNvGrpSpPr/>
        <p:nvPr/>
      </p:nvGrpSpPr>
      <p:grpSpPr>
        <a:xfrm>
          <a:off x="0" y="0"/>
          <a:ext cx="0" cy="0"/>
          <a:chOff x="0" y="0"/>
          <a:chExt cx="0" cy="0"/>
        </a:xfrm>
      </p:grpSpPr>
      <p:sp>
        <p:nvSpPr>
          <p:cNvPr id="8" name="Google Shape;8;p3"/>
          <p:cNvSpPr>
            <a:spLocks noGrp="1"/>
          </p:cNvSpPr>
          <p:nvPr>
            <p:ph type="pic" idx="2"/>
          </p:nvPr>
        </p:nvSpPr>
        <p:spPr>
          <a:xfrm>
            <a:off x="7153083" y="571694"/>
            <a:ext cx="3860800" cy="5714615"/>
          </a:xfrm>
          <a:prstGeom prst="roundRect">
            <a:avLst>
              <a:gd name="adj" fmla="val 6282"/>
            </a:avLst>
          </a:prstGeom>
          <a:solidFill>
            <a:srgbClr val="F2F2F2"/>
          </a:solidFill>
          <a:ln>
            <a:noFill/>
          </a:ln>
        </p:spPr>
      </p:sp>
    </p:spTree>
    <p:extLst>
      <p:ext uri="{BB962C8B-B14F-4D97-AF65-F5344CB8AC3E}">
        <p14:creationId xmlns:p14="http://schemas.microsoft.com/office/powerpoint/2010/main" val="2194985042"/>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3_PPTMON slide">
  <p:cSld name="3_PPTMON slide">
    <p:spTree>
      <p:nvGrpSpPr>
        <p:cNvPr id="1" name="Shape 9"/>
        <p:cNvGrpSpPr/>
        <p:nvPr/>
      </p:nvGrpSpPr>
      <p:grpSpPr>
        <a:xfrm>
          <a:off x="0" y="0"/>
          <a:ext cx="0" cy="0"/>
          <a:chOff x="0" y="0"/>
          <a:chExt cx="0" cy="0"/>
        </a:xfrm>
      </p:grpSpPr>
      <p:sp>
        <p:nvSpPr>
          <p:cNvPr id="10" name="Google Shape;10;p4"/>
          <p:cNvSpPr>
            <a:spLocks noGrp="1"/>
          </p:cNvSpPr>
          <p:nvPr>
            <p:ph type="pic" idx="2"/>
          </p:nvPr>
        </p:nvSpPr>
        <p:spPr>
          <a:xfrm>
            <a:off x="4955851" y="2037631"/>
            <a:ext cx="2280300" cy="2280300"/>
          </a:xfrm>
          <a:prstGeom prst="ellipse">
            <a:avLst/>
          </a:prstGeom>
          <a:solidFill>
            <a:srgbClr val="F2F2F2"/>
          </a:solidFill>
          <a:ln>
            <a:noFill/>
          </a:ln>
        </p:spPr>
      </p:sp>
      <p:sp>
        <p:nvSpPr>
          <p:cNvPr id="11" name="Google Shape;11;p4"/>
          <p:cNvSpPr>
            <a:spLocks noGrp="1"/>
          </p:cNvSpPr>
          <p:nvPr>
            <p:ph type="pic" idx="3"/>
          </p:nvPr>
        </p:nvSpPr>
        <p:spPr>
          <a:xfrm>
            <a:off x="1209351" y="2037631"/>
            <a:ext cx="2280300" cy="2280300"/>
          </a:xfrm>
          <a:prstGeom prst="ellipse">
            <a:avLst/>
          </a:prstGeom>
          <a:solidFill>
            <a:srgbClr val="F2F2F2"/>
          </a:solidFill>
          <a:ln>
            <a:noFill/>
          </a:ln>
        </p:spPr>
      </p:sp>
      <p:sp>
        <p:nvSpPr>
          <p:cNvPr id="12" name="Google Shape;12;p4"/>
          <p:cNvSpPr>
            <a:spLocks noGrp="1"/>
          </p:cNvSpPr>
          <p:nvPr>
            <p:ph type="pic" idx="4"/>
          </p:nvPr>
        </p:nvSpPr>
        <p:spPr>
          <a:xfrm>
            <a:off x="8702351" y="2037631"/>
            <a:ext cx="2280300" cy="2280300"/>
          </a:xfrm>
          <a:prstGeom prst="ellipse">
            <a:avLst/>
          </a:prstGeom>
          <a:solidFill>
            <a:srgbClr val="F2F2F2"/>
          </a:solidFill>
          <a:ln>
            <a:noFill/>
          </a:ln>
        </p:spPr>
      </p:sp>
    </p:spTree>
    <p:extLst>
      <p:ext uri="{BB962C8B-B14F-4D97-AF65-F5344CB8AC3E}">
        <p14:creationId xmlns:p14="http://schemas.microsoft.com/office/powerpoint/2010/main" val="2280945858"/>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61184A1-AE5F-C119-3DAB-2006029D52F4}"/>
              </a:ext>
            </a:extLst>
          </p:cNvPr>
          <p:cNvSpPr>
            <a:spLocks noGrp="1"/>
          </p:cNvSpPr>
          <p:nvPr>
            <p:ph type="dt" sz="half" idx="10"/>
          </p:nvPr>
        </p:nvSpPr>
        <p:spPr/>
        <p:txBody>
          <a:bodyPr/>
          <a:lstStyle/>
          <a:p>
            <a:fld id="{35AB3399-43B4-4C7D-A64E-1A3092B337C6}" type="datetimeFigureOut">
              <a:rPr lang="en-US" smtClean="0"/>
              <a:t>11/7/2025</a:t>
            </a:fld>
            <a:endParaRPr lang="en-US"/>
          </a:p>
        </p:txBody>
      </p:sp>
      <p:sp>
        <p:nvSpPr>
          <p:cNvPr id="3" name="Footer Placeholder 2">
            <a:extLst>
              <a:ext uri="{FF2B5EF4-FFF2-40B4-BE49-F238E27FC236}">
                <a16:creationId xmlns:a16="http://schemas.microsoft.com/office/drawing/2014/main" id="{A04CCBDB-6822-DC20-2980-52B7EFE0231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429163C-E24C-0E98-0E48-C69682C342E2}"/>
              </a:ext>
            </a:extLst>
          </p:cNvPr>
          <p:cNvSpPr>
            <a:spLocks noGrp="1"/>
          </p:cNvSpPr>
          <p:nvPr>
            <p:ph type="sldNum" sz="quarter" idx="12"/>
          </p:nvPr>
        </p:nvSpPr>
        <p:spPr/>
        <p:txBody>
          <a:bodyPr/>
          <a:lstStyle/>
          <a:p>
            <a:fld id="{106C7877-C817-4464-A9D8-119395DEDFD0}" type="slidenum">
              <a:rPr lang="en-US" smtClean="0"/>
              <a:t>‹Nº›</a:t>
            </a:fld>
            <a:endParaRPr lang="en-US"/>
          </a:p>
        </p:txBody>
      </p:sp>
    </p:spTree>
    <p:extLst>
      <p:ext uri="{BB962C8B-B14F-4D97-AF65-F5344CB8AC3E}">
        <p14:creationId xmlns:p14="http://schemas.microsoft.com/office/powerpoint/2010/main" val="140085492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2_PPTMON slide">
  <p:cSld name="2_PPTMON slide">
    <p:spTree>
      <p:nvGrpSpPr>
        <p:cNvPr id="1" name="Shape 13"/>
        <p:cNvGrpSpPr/>
        <p:nvPr/>
      </p:nvGrpSpPr>
      <p:grpSpPr>
        <a:xfrm>
          <a:off x="0" y="0"/>
          <a:ext cx="0" cy="0"/>
          <a:chOff x="0" y="0"/>
          <a:chExt cx="0" cy="0"/>
        </a:xfrm>
      </p:grpSpPr>
      <p:sp>
        <p:nvSpPr>
          <p:cNvPr id="14" name="Google Shape;14;p5"/>
          <p:cNvSpPr>
            <a:spLocks noGrp="1"/>
          </p:cNvSpPr>
          <p:nvPr>
            <p:ph type="pic" idx="2"/>
          </p:nvPr>
        </p:nvSpPr>
        <p:spPr>
          <a:xfrm>
            <a:off x="520700" y="3429001"/>
            <a:ext cx="11150601" cy="2895599"/>
          </a:xfrm>
          <a:prstGeom prst="rect">
            <a:avLst/>
          </a:prstGeom>
          <a:solidFill>
            <a:srgbClr val="F2F2F2"/>
          </a:solidFill>
          <a:ln>
            <a:noFill/>
          </a:ln>
        </p:spPr>
      </p:sp>
    </p:spTree>
    <p:extLst>
      <p:ext uri="{BB962C8B-B14F-4D97-AF65-F5344CB8AC3E}">
        <p14:creationId xmlns:p14="http://schemas.microsoft.com/office/powerpoint/2010/main" val="2619548321"/>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4_PPTMON slide">
  <p:cSld name="4_PPTMON slide">
    <p:spTree>
      <p:nvGrpSpPr>
        <p:cNvPr id="1" name="Shape 15"/>
        <p:cNvGrpSpPr/>
        <p:nvPr/>
      </p:nvGrpSpPr>
      <p:grpSpPr>
        <a:xfrm>
          <a:off x="0" y="0"/>
          <a:ext cx="0" cy="0"/>
          <a:chOff x="0" y="0"/>
          <a:chExt cx="0" cy="0"/>
        </a:xfrm>
      </p:grpSpPr>
      <p:sp>
        <p:nvSpPr>
          <p:cNvPr id="16" name="Google Shape;16;p6"/>
          <p:cNvSpPr>
            <a:spLocks noGrp="1"/>
          </p:cNvSpPr>
          <p:nvPr>
            <p:ph type="pic" idx="2"/>
          </p:nvPr>
        </p:nvSpPr>
        <p:spPr>
          <a:xfrm>
            <a:off x="783339" y="1166811"/>
            <a:ext cx="2179320" cy="4714876"/>
          </a:xfrm>
          <a:prstGeom prst="roundRect">
            <a:avLst>
              <a:gd name="adj" fmla="val 7322"/>
            </a:avLst>
          </a:prstGeom>
          <a:solidFill>
            <a:schemeClr val="lt1"/>
          </a:solidFill>
          <a:ln>
            <a:noFill/>
          </a:ln>
        </p:spPr>
      </p:sp>
      <p:sp>
        <p:nvSpPr>
          <p:cNvPr id="17" name="Google Shape;17;p6"/>
          <p:cNvSpPr>
            <a:spLocks noGrp="1"/>
          </p:cNvSpPr>
          <p:nvPr>
            <p:ph type="pic" idx="3"/>
          </p:nvPr>
        </p:nvSpPr>
        <p:spPr>
          <a:xfrm>
            <a:off x="3615439" y="1166811"/>
            <a:ext cx="2179320" cy="4714876"/>
          </a:xfrm>
          <a:prstGeom prst="roundRect">
            <a:avLst>
              <a:gd name="adj" fmla="val 7322"/>
            </a:avLst>
          </a:prstGeom>
          <a:solidFill>
            <a:schemeClr val="lt1"/>
          </a:solidFill>
          <a:ln>
            <a:noFill/>
          </a:ln>
        </p:spPr>
      </p:sp>
    </p:spTree>
    <p:extLst>
      <p:ext uri="{BB962C8B-B14F-4D97-AF65-F5344CB8AC3E}">
        <p14:creationId xmlns:p14="http://schemas.microsoft.com/office/powerpoint/2010/main" val="1431215479"/>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5_PPTMON slide">
  <p:cSld name="5_PPTMON slide">
    <p:spTree>
      <p:nvGrpSpPr>
        <p:cNvPr id="1" name="Shape 18"/>
        <p:cNvGrpSpPr/>
        <p:nvPr/>
      </p:nvGrpSpPr>
      <p:grpSpPr>
        <a:xfrm>
          <a:off x="0" y="0"/>
          <a:ext cx="0" cy="0"/>
          <a:chOff x="0" y="0"/>
          <a:chExt cx="0" cy="0"/>
        </a:xfrm>
      </p:grpSpPr>
      <p:sp>
        <p:nvSpPr>
          <p:cNvPr id="19" name="Google Shape;19;p7"/>
          <p:cNvSpPr>
            <a:spLocks noGrp="1"/>
          </p:cNvSpPr>
          <p:nvPr>
            <p:ph type="pic" idx="2"/>
          </p:nvPr>
        </p:nvSpPr>
        <p:spPr>
          <a:xfrm>
            <a:off x="1860867" y="871536"/>
            <a:ext cx="3825240" cy="5114925"/>
          </a:xfrm>
          <a:prstGeom prst="roundRect">
            <a:avLst>
              <a:gd name="adj" fmla="val 1926"/>
            </a:avLst>
          </a:prstGeom>
          <a:solidFill>
            <a:schemeClr val="lt1"/>
          </a:solidFill>
          <a:ln>
            <a:noFill/>
          </a:ln>
        </p:spPr>
      </p:sp>
    </p:spTree>
    <p:extLst>
      <p:ext uri="{BB962C8B-B14F-4D97-AF65-F5344CB8AC3E}">
        <p14:creationId xmlns:p14="http://schemas.microsoft.com/office/powerpoint/2010/main" val="37619034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Custom Layout 1">
  <p:cSld name="Custom Layout 1">
    <p:bg>
      <p:bgPr>
        <a:solidFill>
          <a:schemeClr val="lt1"/>
        </a:solidFill>
        <a:effectLst/>
      </p:bgPr>
    </p:bg>
    <p:spTree>
      <p:nvGrpSpPr>
        <p:cNvPr id="1" name="Shape 25"/>
        <p:cNvGrpSpPr/>
        <p:nvPr/>
      </p:nvGrpSpPr>
      <p:grpSpPr>
        <a:xfrm>
          <a:off x="0" y="0"/>
          <a:ext cx="0" cy="0"/>
          <a:chOff x="0" y="0"/>
          <a:chExt cx="0" cy="0"/>
        </a:xfrm>
      </p:grpSpPr>
      <p:sp>
        <p:nvSpPr>
          <p:cNvPr id="26" name="Google Shape;26;p10"/>
          <p:cNvSpPr/>
          <p:nvPr/>
        </p:nvSpPr>
        <p:spPr>
          <a:xfrm>
            <a:off x="0" y="6730800"/>
            <a:ext cx="12192000" cy="127200"/>
          </a:xfrm>
          <a:prstGeom prst="rect">
            <a:avLst/>
          </a:prstGeom>
          <a:solidFill>
            <a:srgbClr val="242C4F"/>
          </a:solid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242C4F"/>
              </a:solidFill>
              <a:latin typeface="Arial"/>
              <a:ea typeface="Arial"/>
              <a:cs typeface="Arial"/>
              <a:sym typeface="Arial"/>
            </a:endParaRPr>
          </a:p>
        </p:txBody>
      </p:sp>
    </p:spTree>
    <p:extLst>
      <p:ext uri="{BB962C8B-B14F-4D97-AF65-F5344CB8AC3E}">
        <p14:creationId xmlns:p14="http://schemas.microsoft.com/office/powerpoint/2010/main" val="391141316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PPTMON custom">
  <p:cSld name="PPTMON custom">
    <p:spTree>
      <p:nvGrpSpPr>
        <p:cNvPr id="1" name="Shape 24"/>
        <p:cNvGrpSpPr/>
        <p:nvPr/>
      </p:nvGrpSpPr>
      <p:grpSpPr>
        <a:xfrm>
          <a:off x="0" y="0"/>
          <a:ext cx="0" cy="0"/>
          <a:chOff x="0" y="0"/>
          <a:chExt cx="0" cy="0"/>
        </a:xfrm>
      </p:grpSpPr>
    </p:spTree>
    <p:extLst>
      <p:ext uri="{BB962C8B-B14F-4D97-AF65-F5344CB8AC3E}">
        <p14:creationId xmlns:p14="http://schemas.microsoft.com/office/powerpoint/2010/main" val="1590914402"/>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MECON 1">
  <p:cSld name="MECON 1">
    <p:bg>
      <p:bgPr>
        <a:solidFill>
          <a:srgbClr val="282A4E"/>
        </a:solidFill>
        <a:effectLst/>
      </p:bgPr>
    </p:bg>
    <p:spTree>
      <p:nvGrpSpPr>
        <p:cNvPr id="1" name="Shape 50"/>
        <p:cNvGrpSpPr/>
        <p:nvPr/>
      </p:nvGrpSpPr>
      <p:grpSpPr>
        <a:xfrm>
          <a:off x="0" y="0"/>
          <a:ext cx="0" cy="0"/>
          <a:chOff x="0" y="0"/>
          <a:chExt cx="0" cy="0"/>
        </a:xfrm>
      </p:grpSpPr>
    </p:spTree>
    <p:extLst>
      <p:ext uri="{BB962C8B-B14F-4D97-AF65-F5344CB8AC3E}">
        <p14:creationId xmlns:p14="http://schemas.microsoft.com/office/powerpoint/2010/main" val="1654161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0E2C0-DDCC-8672-A760-624497808F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875514D-8A0B-D553-EF9A-19FC40E9E3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EECFAE-C431-7B05-F7FF-EC668F5261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FBFDC26-F693-E2D3-9261-542538DD1B74}"/>
              </a:ext>
            </a:extLst>
          </p:cNvPr>
          <p:cNvSpPr>
            <a:spLocks noGrp="1"/>
          </p:cNvSpPr>
          <p:nvPr>
            <p:ph type="dt" sz="half" idx="10"/>
          </p:nvPr>
        </p:nvSpPr>
        <p:spPr/>
        <p:txBody>
          <a:bodyPr/>
          <a:lstStyle/>
          <a:p>
            <a:fld id="{35AB3399-43B4-4C7D-A64E-1A3092B337C6}" type="datetimeFigureOut">
              <a:rPr lang="en-US" smtClean="0"/>
              <a:t>11/7/2025</a:t>
            </a:fld>
            <a:endParaRPr lang="en-US"/>
          </a:p>
        </p:txBody>
      </p:sp>
      <p:sp>
        <p:nvSpPr>
          <p:cNvPr id="6" name="Footer Placeholder 5">
            <a:extLst>
              <a:ext uri="{FF2B5EF4-FFF2-40B4-BE49-F238E27FC236}">
                <a16:creationId xmlns:a16="http://schemas.microsoft.com/office/drawing/2014/main" id="{F25C282E-42D1-6B1F-B157-1226BFC1811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1494FB-0788-2F02-17AA-1D88CE7B334E}"/>
              </a:ext>
            </a:extLst>
          </p:cNvPr>
          <p:cNvSpPr>
            <a:spLocks noGrp="1"/>
          </p:cNvSpPr>
          <p:nvPr>
            <p:ph type="sldNum" sz="quarter" idx="12"/>
          </p:nvPr>
        </p:nvSpPr>
        <p:spPr/>
        <p:txBody>
          <a:bodyPr/>
          <a:lstStyle/>
          <a:p>
            <a:fld id="{106C7877-C817-4464-A9D8-119395DEDFD0}" type="slidenum">
              <a:rPr lang="en-US" smtClean="0"/>
              <a:t>‹Nº›</a:t>
            </a:fld>
            <a:endParaRPr lang="en-US"/>
          </a:p>
        </p:txBody>
      </p:sp>
    </p:spTree>
    <p:extLst>
      <p:ext uri="{BB962C8B-B14F-4D97-AF65-F5344CB8AC3E}">
        <p14:creationId xmlns:p14="http://schemas.microsoft.com/office/powerpoint/2010/main" val="2833801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C5EC6-3D6D-37ED-B791-86A98C7207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9F532B5-52C0-5B31-9366-D0E0CFEDA9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6A8B2AE-573A-EA44-171B-508DF5CEB7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B4BA4F-D157-580B-27CF-3077244E15C6}"/>
              </a:ext>
            </a:extLst>
          </p:cNvPr>
          <p:cNvSpPr>
            <a:spLocks noGrp="1"/>
          </p:cNvSpPr>
          <p:nvPr>
            <p:ph type="dt" sz="half" idx="10"/>
          </p:nvPr>
        </p:nvSpPr>
        <p:spPr/>
        <p:txBody>
          <a:bodyPr/>
          <a:lstStyle/>
          <a:p>
            <a:fld id="{35AB3399-43B4-4C7D-A64E-1A3092B337C6}" type="datetimeFigureOut">
              <a:rPr lang="en-US" smtClean="0"/>
              <a:t>11/7/2025</a:t>
            </a:fld>
            <a:endParaRPr lang="en-US"/>
          </a:p>
        </p:txBody>
      </p:sp>
      <p:sp>
        <p:nvSpPr>
          <p:cNvPr id="6" name="Footer Placeholder 5">
            <a:extLst>
              <a:ext uri="{FF2B5EF4-FFF2-40B4-BE49-F238E27FC236}">
                <a16:creationId xmlns:a16="http://schemas.microsoft.com/office/drawing/2014/main" id="{ADB17148-3AEE-9088-BC06-B8AB29D1A1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7EEE98-FAA5-F024-3436-22FEF45E01A9}"/>
              </a:ext>
            </a:extLst>
          </p:cNvPr>
          <p:cNvSpPr>
            <a:spLocks noGrp="1"/>
          </p:cNvSpPr>
          <p:nvPr>
            <p:ph type="sldNum" sz="quarter" idx="12"/>
          </p:nvPr>
        </p:nvSpPr>
        <p:spPr/>
        <p:txBody>
          <a:bodyPr/>
          <a:lstStyle/>
          <a:p>
            <a:fld id="{106C7877-C817-4464-A9D8-119395DEDFD0}" type="slidenum">
              <a:rPr lang="en-US" smtClean="0"/>
              <a:t>‹Nº›</a:t>
            </a:fld>
            <a:endParaRPr lang="en-US"/>
          </a:p>
        </p:txBody>
      </p:sp>
    </p:spTree>
    <p:extLst>
      <p:ext uri="{BB962C8B-B14F-4D97-AF65-F5344CB8AC3E}">
        <p14:creationId xmlns:p14="http://schemas.microsoft.com/office/powerpoint/2010/main" val="407447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5" Type="http://schemas.openxmlformats.org/officeDocument/2006/relationships/slideLayout" Target="../slideLayouts/slideLayout46.xml"/><Relationship Id="rId10" Type="http://schemas.openxmlformats.org/officeDocument/2006/relationships/theme" Target="../theme/theme5.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5" Type="http://schemas.openxmlformats.org/officeDocument/2006/relationships/slideLayout" Target="../slideLayouts/slideLayout55.xml"/><Relationship Id="rId4" Type="http://schemas.openxmlformats.org/officeDocument/2006/relationships/slideLayout" Target="../slideLayouts/slideLayout54.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5" Type="http://schemas.openxmlformats.org/officeDocument/2006/relationships/slideLayout" Target="../slideLayouts/slideLayout63.xml"/><Relationship Id="rId4" Type="http://schemas.openxmlformats.org/officeDocument/2006/relationships/slideLayout" Target="../slideLayouts/slideLayout62.xml"/><Relationship Id="rId9"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5" Type="http://schemas.openxmlformats.org/officeDocument/2006/relationships/slideLayout" Target="../slideLayouts/slideLayout71.xml"/><Relationship Id="rId10" Type="http://schemas.openxmlformats.org/officeDocument/2006/relationships/theme" Target="../theme/theme8.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55B95F8-195E-B833-D6D9-CA8431819A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4A77545-F522-B0C2-F91A-828864BDAF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294EF6-02EF-D564-1564-A0667E98A7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AB3399-43B4-4C7D-A64E-1A3092B337C6}" type="datetimeFigureOut">
              <a:rPr lang="en-US" smtClean="0"/>
              <a:t>11/7/2025</a:t>
            </a:fld>
            <a:endParaRPr lang="en-US"/>
          </a:p>
        </p:txBody>
      </p:sp>
      <p:sp>
        <p:nvSpPr>
          <p:cNvPr id="5" name="Footer Placeholder 4">
            <a:extLst>
              <a:ext uri="{FF2B5EF4-FFF2-40B4-BE49-F238E27FC236}">
                <a16:creationId xmlns:a16="http://schemas.microsoft.com/office/drawing/2014/main" id="{AB15A60B-A95C-EE18-096E-CF89604E37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8D8D2D5-D9E8-6FF4-823D-964A211475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C7877-C817-4464-A9D8-119395DEDFD0}" type="slidenum">
              <a:rPr lang="en-US" smtClean="0"/>
              <a:t>‹Nº›</a:t>
            </a:fld>
            <a:endParaRPr lang="en-US" dirty="0"/>
          </a:p>
        </p:txBody>
      </p:sp>
    </p:spTree>
    <p:extLst>
      <p:ext uri="{BB962C8B-B14F-4D97-AF65-F5344CB8AC3E}">
        <p14:creationId xmlns:p14="http://schemas.microsoft.com/office/powerpoint/2010/main" val="519836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82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1036672224"/>
      </p:ext>
    </p:extLst>
  </p:cSld>
  <p:clrMap bg1="lt1" tx1="dk1" bg2="dk2" tx2="lt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 id="2147483804"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0">
              <a:srgbClr val="242C4F"/>
            </a:gs>
            <a:gs pos="100000">
              <a:srgbClr val="1E123D"/>
            </a:gs>
          </a:gsLst>
          <a:path path="circle">
            <a:fillToRect l="100000" t="100000"/>
          </a:path>
          <a:tileRect r="-100000" b="-100000"/>
        </a:gradFill>
        <a:effectLst/>
      </p:bgPr>
    </p:bg>
    <p:spTree>
      <p:nvGrpSpPr>
        <p:cNvPr id="1" name="Shape 5"/>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BBFE0264-671E-6041-AFDC-1787DFD8975C}"/>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1673149885"/>
      </p:ext>
    </p:extLst>
  </p:cSld>
  <p:clrMap bg1="lt1" tx1="dk1" bg2="dk2" tx2="lt2" accent1="accent1" accent2="accent2" accent3="accent3" accent4="accent4" accent5="accent5" accent6="accent6" hlink="hlink" folHlink="folHlink"/>
  <p:sldLayoutIdLst>
    <p:sldLayoutId id="2147483808" r:id="rId1"/>
    <p:sldLayoutId id="2147483811" r:id="rId2"/>
    <p:sldLayoutId id="2147483812" r:id="rId3"/>
    <p:sldLayoutId id="2147483856" r:id="rId4"/>
    <p:sldLayoutId id="2147483857" r:id="rId5"/>
    <p:sldLayoutId id="2147483858" r:id="rId6"/>
    <p:sldLayoutId id="2147483859" r:id="rId7"/>
    <p:sldLayoutId id="2147483860"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a:gsLst>
            <a:gs pos="0">
              <a:srgbClr val="242C4F"/>
            </a:gs>
            <a:gs pos="100000">
              <a:srgbClr val="1E123D"/>
            </a:gs>
          </a:gsLst>
          <a:path path="circle">
            <a:fillToRect l="100000" t="100000"/>
          </a:path>
          <a:tileRect r="-100000" b="-100000"/>
        </a:gradFill>
        <a:effectLst/>
      </p:bgPr>
    </p:bg>
    <p:spTree>
      <p:nvGrpSpPr>
        <p:cNvPr id="1" name="Shape 5"/>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2095F59-9736-DC06-B961-DB69FF3CEA8B}"/>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3063705543"/>
      </p:ext>
    </p:extLst>
  </p:cSld>
  <p:clrMap bg1="lt1" tx1="dk1" bg2="dk2" tx2="lt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2" r:id="rId7"/>
    <p:sldLayoutId id="2147483898"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7"/>
        <p:cNvGrpSpPr/>
        <p:nvPr/>
      </p:nvGrpSpPr>
      <p:grpSpPr>
        <a:xfrm>
          <a:off x="0" y="0"/>
          <a:ext cx="0" cy="0"/>
          <a:chOff x="0" y="0"/>
          <a:chExt cx="0" cy="0"/>
        </a:xfrm>
      </p:grpSpPr>
      <p:sp>
        <p:nvSpPr>
          <p:cNvPr id="128" name="Google Shape;128;p33"/>
          <p:cNvSpPr txBox="1">
            <a:spLocks noGrp="1"/>
          </p:cNvSpPr>
          <p:nvPr>
            <p:ph type="title"/>
          </p:nvPr>
        </p:nvSpPr>
        <p:spPr>
          <a:xfrm>
            <a:off x="513533" y="1035252"/>
            <a:ext cx="3897200" cy="569387"/>
          </a:xfrm>
          <a:prstGeom prst="rect">
            <a:avLst/>
          </a:prstGeom>
          <a:noFill/>
          <a:ln>
            <a:noFill/>
          </a:ln>
        </p:spPr>
        <p:txBody>
          <a:bodyPr spcFirstLastPara="1" wrap="square" lIns="0" tIns="0" rIns="0" bIns="0" anchor="t" anchorCtr="0">
            <a:spAutoFit/>
          </a:bodyPr>
          <a:lstStyle>
            <a:lvl1pPr marR="0" lvl="0" algn="l">
              <a:spcBef>
                <a:spcPts val="0"/>
              </a:spcBef>
              <a:spcAft>
                <a:spcPts val="0"/>
              </a:spcAft>
              <a:buSzPts val="1400"/>
              <a:buNone/>
              <a:defRPr sz="3700" b="1" i="0" u="none" strike="noStrike" cap="none">
                <a:solidFill>
                  <a:srgbClr val="1B66AA"/>
                </a:solidFill>
                <a:latin typeface="Roboto"/>
                <a:ea typeface="Roboto"/>
                <a:cs typeface="Roboto"/>
                <a:sym typeface="Robot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9" name="Google Shape;129;p33"/>
          <p:cNvSpPr txBox="1">
            <a:spLocks noGrp="1"/>
          </p:cNvSpPr>
          <p:nvPr>
            <p:ph type="body" idx="1"/>
          </p:nvPr>
        </p:nvSpPr>
        <p:spPr>
          <a:xfrm>
            <a:off x="680399" y="2373423"/>
            <a:ext cx="10831200" cy="246221"/>
          </a:xfrm>
          <a:prstGeom prst="rect">
            <a:avLst/>
          </a:prstGeom>
          <a:noFill/>
          <a:ln>
            <a:noFill/>
          </a:ln>
        </p:spPr>
        <p:txBody>
          <a:bodyPr spcFirstLastPara="1" wrap="square" lIns="0" tIns="0" rIns="0" bIns="0" anchor="t" anchorCtr="0">
            <a:spAutoFit/>
          </a:bodyPr>
          <a:lstStyle>
            <a:lvl1pPr marL="457200" marR="0" lvl="0" indent="-228600" algn="l">
              <a:spcBef>
                <a:spcPts val="0"/>
              </a:spcBef>
              <a:spcAft>
                <a:spcPts val="0"/>
              </a:spcAft>
              <a:buSzPts val="1400"/>
              <a:buNone/>
              <a:defRPr sz="1600" b="1" i="0" u="none" strike="noStrike" cap="none">
                <a:solidFill>
                  <a:srgbClr val="B7B7B7"/>
                </a:solidFill>
                <a:latin typeface="Verdana"/>
                <a:ea typeface="Verdana"/>
                <a:cs typeface="Verdana"/>
                <a:sym typeface="Verdana"/>
              </a:defRPr>
            </a:lvl1pPr>
            <a:lvl2pPr marL="914400" marR="0" lvl="1" indent="-228600" algn="l">
              <a:spcBef>
                <a:spcPts val="0"/>
              </a:spcBef>
              <a:spcAft>
                <a:spcPts val="0"/>
              </a:spcAft>
              <a:buSzPts val="1400"/>
              <a:buNone/>
              <a:defRPr sz="1800" b="0" i="0" u="none" strike="noStrike" cap="none">
                <a:latin typeface="Calibri"/>
                <a:ea typeface="Calibri"/>
                <a:cs typeface="Calibri"/>
                <a:sym typeface="Calibri"/>
              </a:defRPr>
            </a:lvl2pPr>
            <a:lvl3pPr marL="1371600" marR="0" lvl="2" indent="-228600" algn="l">
              <a:spcBef>
                <a:spcPts val="0"/>
              </a:spcBef>
              <a:spcAft>
                <a:spcPts val="0"/>
              </a:spcAft>
              <a:buSzPts val="1400"/>
              <a:buNone/>
              <a:defRPr sz="1800" b="0" i="0" u="none" strike="noStrike" cap="none">
                <a:latin typeface="Calibri"/>
                <a:ea typeface="Calibri"/>
                <a:cs typeface="Calibri"/>
                <a:sym typeface="Calibri"/>
              </a:defRPr>
            </a:lvl3pPr>
            <a:lvl4pPr marL="1828800" marR="0" lvl="3" indent="-228600" algn="l">
              <a:spcBef>
                <a:spcPts val="0"/>
              </a:spcBef>
              <a:spcAft>
                <a:spcPts val="0"/>
              </a:spcAft>
              <a:buSzPts val="1400"/>
              <a:buNone/>
              <a:defRPr sz="1800" b="0" i="0" u="none" strike="noStrike" cap="none">
                <a:latin typeface="Calibri"/>
                <a:ea typeface="Calibri"/>
                <a:cs typeface="Calibri"/>
                <a:sym typeface="Calibri"/>
              </a:defRPr>
            </a:lvl4pPr>
            <a:lvl5pPr marL="2286000" marR="0" lvl="4" indent="-228600" algn="l">
              <a:spcBef>
                <a:spcPts val="0"/>
              </a:spcBef>
              <a:spcAft>
                <a:spcPts val="0"/>
              </a:spcAft>
              <a:buSzPts val="1400"/>
              <a:buNone/>
              <a:defRPr sz="1800" b="0" i="0" u="none" strike="noStrike" cap="none">
                <a:latin typeface="Calibri"/>
                <a:ea typeface="Calibri"/>
                <a:cs typeface="Calibri"/>
                <a:sym typeface="Calibri"/>
              </a:defRPr>
            </a:lvl5pPr>
            <a:lvl6pPr marL="2743200" marR="0" lvl="5" indent="-228600" algn="l">
              <a:spcBef>
                <a:spcPts val="0"/>
              </a:spcBef>
              <a:spcAft>
                <a:spcPts val="0"/>
              </a:spcAft>
              <a:buSzPts val="1400"/>
              <a:buNone/>
              <a:defRPr sz="1800" b="0" i="0" u="none" strike="noStrike" cap="none">
                <a:latin typeface="Calibri"/>
                <a:ea typeface="Calibri"/>
                <a:cs typeface="Calibri"/>
                <a:sym typeface="Calibri"/>
              </a:defRPr>
            </a:lvl6pPr>
            <a:lvl7pPr marL="3200400" marR="0" lvl="6" indent="-228600" algn="l">
              <a:spcBef>
                <a:spcPts val="0"/>
              </a:spcBef>
              <a:spcAft>
                <a:spcPts val="0"/>
              </a:spcAft>
              <a:buSzPts val="1400"/>
              <a:buNone/>
              <a:defRPr sz="1800" b="0" i="0" u="none" strike="noStrike" cap="none">
                <a:latin typeface="Calibri"/>
                <a:ea typeface="Calibri"/>
                <a:cs typeface="Calibri"/>
                <a:sym typeface="Calibri"/>
              </a:defRPr>
            </a:lvl7pPr>
            <a:lvl8pPr marL="3657600" marR="0" lvl="7" indent="-228600" algn="l">
              <a:spcBef>
                <a:spcPts val="0"/>
              </a:spcBef>
              <a:spcAft>
                <a:spcPts val="0"/>
              </a:spcAft>
              <a:buSzPts val="1400"/>
              <a:buNone/>
              <a:defRPr sz="1800" b="0" i="0" u="none" strike="noStrike" cap="none">
                <a:latin typeface="Calibri"/>
                <a:ea typeface="Calibri"/>
                <a:cs typeface="Calibri"/>
                <a:sym typeface="Calibri"/>
              </a:defRPr>
            </a:lvl8pPr>
            <a:lvl9pPr marL="4114800" marR="0" lvl="8" indent="-228600" algn="l">
              <a:spcBef>
                <a:spcPts val="0"/>
              </a:spcBef>
              <a:spcAft>
                <a:spcPts val="0"/>
              </a:spcAft>
              <a:buSzPts val="1400"/>
              <a:buNone/>
              <a:defRPr sz="1800" b="0" i="0" u="none" strike="noStrike" cap="none">
                <a:latin typeface="Calibri"/>
                <a:ea typeface="Calibri"/>
                <a:cs typeface="Calibri"/>
                <a:sym typeface="Calibri"/>
              </a:defRPr>
            </a:lvl9pPr>
          </a:lstStyle>
          <a:p>
            <a:endParaRPr/>
          </a:p>
        </p:txBody>
      </p:sp>
      <p:sp>
        <p:nvSpPr>
          <p:cNvPr id="130" name="Google Shape;130;p33"/>
          <p:cNvSpPr txBox="1">
            <a:spLocks noGrp="1"/>
          </p:cNvSpPr>
          <p:nvPr>
            <p:ph type="ftr" idx="11"/>
          </p:nvPr>
        </p:nvSpPr>
        <p:spPr>
          <a:xfrm>
            <a:off x="4145280" y="6377940"/>
            <a:ext cx="3901600" cy="369332"/>
          </a:xfrm>
          <a:prstGeom prst="rect">
            <a:avLst/>
          </a:prstGeom>
          <a:noFill/>
          <a:ln>
            <a:noFill/>
          </a:ln>
        </p:spPr>
        <p:txBody>
          <a:bodyPr spcFirstLastPara="1" wrap="square" lIns="0" tIns="0" rIns="0" bIns="0" anchor="t" anchorCtr="0">
            <a:spAutoFit/>
          </a:bodyPr>
          <a:lstStyle>
            <a:lvl1pPr marR="0" lvl="0" algn="ctr">
              <a:spcBef>
                <a:spcPts val="0"/>
              </a:spcBef>
              <a:spcAft>
                <a:spcPts val="0"/>
              </a:spcAft>
              <a:buSzPts val="1400"/>
              <a:buNone/>
              <a:defRPr sz="2400" b="0" i="0" u="none" strike="noStrike" cap="none">
                <a:solidFill>
                  <a:srgbClr val="888888"/>
                </a:solidFill>
                <a:latin typeface="Calibri"/>
                <a:ea typeface="Calibri"/>
                <a:cs typeface="Calibri"/>
                <a:sym typeface="Calibri"/>
              </a:defRPr>
            </a:lvl1pPr>
            <a:lvl2pPr marR="0" lvl="1" algn="l">
              <a:spcBef>
                <a:spcPts val="0"/>
              </a:spcBef>
              <a:spcAft>
                <a:spcPts val="0"/>
              </a:spcAft>
              <a:buSzPts val="1400"/>
              <a:buNone/>
              <a:defRPr sz="2400" b="0" i="0" u="none" strike="noStrike" cap="none">
                <a:solidFill>
                  <a:schemeClr val="dk1"/>
                </a:solidFill>
                <a:latin typeface="Calibri"/>
                <a:ea typeface="Calibri"/>
                <a:cs typeface="Calibri"/>
                <a:sym typeface="Calibri"/>
              </a:defRPr>
            </a:lvl2pPr>
            <a:lvl3pPr marR="0" lvl="2" algn="l">
              <a:spcBef>
                <a:spcPts val="0"/>
              </a:spcBef>
              <a:spcAft>
                <a:spcPts val="0"/>
              </a:spcAft>
              <a:buSzPts val="1400"/>
              <a:buNone/>
              <a:defRPr sz="2400" b="0" i="0" u="none" strike="noStrike" cap="none">
                <a:solidFill>
                  <a:schemeClr val="dk1"/>
                </a:solidFill>
                <a:latin typeface="Calibri"/>
                <a:ea typeface="Calibri"/>
                <a:cs typeface="Calibri"/>
                <a:sym typeface="Calibri"/>
              </a:defRPr>
            </a:lvl3pPr>
            <a:lvl4pPr marR="0" lvl="3" algn="l">
              <a:spcBef>
                <a:spcPts val="0"/>
              </a:spcBef>
              <a:spcAft>
                <a:spcPts val="0"/>
              </a:spcAft>
              <a:buSzPts val="1400"/>
              <a:buNone/>
              <a:defRPr sz="2400" b="0" i="0" u="none" strike="noStrike" cap="none">
                <a:solidFill>
                  <a:schemeClr val="dk1"/>
                </a:solidFill>
                <a:latin typeface="Calibri"/>
                <a:ea typeface="Calibri"/>
                <a:cs typeface="Calibri"/>
                <a:sym typeface="Calibri"/>
              </a:defRPr>
            </a:lvl4pPr>
            <a:lvl5pPr marR="0" lvl="4" algn="l">
              <a:spcBef>
                <a:spcPts val="0"/>
              </a:spcBef>
              <a:spcAft>
                <a:spcPts val="0"/>
              </a:spcAft>
              <a:buSzPts val="1400"/>
              <a:buNone/>
              <a:defRPr sz="2400" b="0" i="0" u="none" strike="noStrike" cap="none">
                <a:solidFill>
                  <a:schemeClr val="dk1"/>
                </a:solidFill>
                <a:latin typeface="Calibri"/>
                <a:ea typeface="Calibri"/>
                <a:cs typeface="Calibri"/>
                <a:sym typeface="Calibri"/>
              </a:defRPr>
            </a:lvl5pPr>
            <a:lvl6pPr marR="0" lvl="5" algn="l">
              <a:spcBef>
                <a:spcPts val="0"/>
              </a:spcBef>
              <a:spcAft>
                <a:spcPts val="0"/>
              </a:spcAft>
              <a:buSzPts val="1400"/>
              <a:buNone/>
              <a:defRPr sz="2400" b="0" i="0" u="none" strike="noStrike" cap="none">
                <a:solidFill>
                  <a:schemeClr val="dk1"/>
                </a:solidFill>
                <a:latin typeface="Calibri"/>
                <a:ea typeface="Calibri"/>
                <a:cs typeface="Calibri"/>
                <a:sym typeface="Calibri"/>
              </a:defRPr>
            </a:lvl6pPr>
            <a:lvl7pPr marR="0" lvl="6" algn="l">
              <a:spcBef>
                <a:spcPts val="0"/>
              </a:spcBef>
              <a:spcAft>
                <a:spcPts val="0"/>
              </a:spcAft>
              <a:buSzPts val="1400"/>
              <a:buNone/>
              <a:defRPr sz="2400" b="0" i="0" u="none" strike="noStrike" cap="none">
                <a:solidFill>
                  <a:schemeClr val="dk1"/>
                </a:solidFill>
                <a:latin typeface="Calibri"/>
                <a:ea typeface="Calibri"/>
                <a:cs typeface="Calibri"/>
                <a:sym typeface="Calibri"/>
              </a:defRPr>
            </a:lvl7pPr>
            <a:lvl8pPr marR="0" lvl="7" algn="l">
              <a:spcBef>
                <a:spcPts val="0"/>
              </a:spcBef>
              <a:spcAft>
                <a:spcPts val="0"/>
              </a:spcAft>
              <a:buSzPts val="1400"/>
              <a:buNone/>
              <a:defRPr sz="2400" b="0" i="0" u="none" strike="noStrike" cap="none">
                <a:solidFill>
                  <a:schemeClr val="dk1"/>
                </a:solidFill>
                <a:latin typeface="Calibri"/>
                <a:ea typeface="Calibri"/>
                <a:cs typeface="Calibri"/>
                <a:sym typeface="Calibri"/>
              </a:defRPr>
            </a:lvl8pPr>
            <a:lvl9pPr marR="0" lvl="8" algn="l">
              <a:spcBef>
                <a:spcPts val="0"/>
              </a:spcBef>
              <a:spcAft>
                <a:spcPts val="0"/>
              </a:spcAft>
              <a:buSzPts val="1400"/>
              <a:buNone/>
              <a:defRPr sz="2400" b="0" i="0" u="none" strike="noStrike" cap="none">
                <a:solidFill>
                  <a:schemeClr val="dk1"/>
                </a:solidFill>
                <a:latin typeface="Calibri"/>
                <a:ea typeface="Calibri"/>
                <a:cs typeface="Calibri"/>
                <a:sym typeface="Calibri"/>
              </a:defRPr>
            </a:lvl9pPr>
          </a:lstStyle>
          <a:p>
            <a:endParaRPr/>
          </a:p>
        </p:txBody>
      </p:sp>
      <p:sp>
        <p:nvSpPr>
          <p:cNvPr id="131" name="Google Shape;131;p33"/>
          <p:cNvSpPr txBox="1">
            <a:spLocks noGrp="1"/>
          </p:cNvSpPr>
          <p:nvPr>
            <p:ph type="dt" idx="10"/>
          </p:nvPr>
        </p:nvSpPr>
        <p:spPr>
          <a:xfrm>
            <a:off x="609600" y="6377940"/>
            <a:ext cx="2804000" cy="369332"/>
          </a:xfrm>
          <a:prstGeom prst="rect">
            <a:avLst/>
          </a:prstGeom>
          <a:noFill/>
          <a:ln>
            <a:noFill/>
          </a:ln>
        </p:spPr>
        <p:txBody>
          <a:bodyPr spcFirstLastPara="1" wrap="square" lIns="0" tIns="0" rIns="0" bIns="0" anchor="t" anchorCtr="0">
            <a:spAutoFit/>
          </a:bodyPr>
          <a:lstStyle>
            <a:lvl1pPr marR="0" lvl="0" algn="l">
              <a:spcBef>
                <a:spcPts val="0"/>
              </a:spcBef>
              <a:spcAft>
                <a:spcPts val="0"/>
              </a:spcAft>
              <a:buSzPts val="1400"/>
              <a:buNone/>
              <a:defRPr sz="2400" b="0" i="0" u="none" strike="noStrike" cap="none">
                <a:solidFill>
                  <a:srgbClr val="888888"/>
                </a:solidFill>
                <a:latin typeface="Calibri"/>
                <a:ea typeface="Calibri"/>
                <a:cs typeface="Calibri"/>
                <a:sym typeface="Calibri"/>
              </a:defRPr>
            </a:lvl1pPr>
            <a:lvl2pPr marR="0" lvl="1" algn="l">
              <a:spcBef>
                <a:spcPts val="0"/>
              </a:spcBef>
              <a:spcAft>
                <a:spcPts val="0"/>
              </a:spcAft>
              <a:buSzPts val="1400"/>
              <a:buNone/>
              <a:defRPr sz="2400" b="0" i="0" u="none" strike="noStrike" cap="none">
                <a:solidFill>
                  <a:schemeClr val="dk1"/>
                </a:solidFill>
                <a:latin typeface="Calibri"/>
                <a:ea typeface="Calibri"/>
                <a:cs typeface="Calibri"/>
                <a:sym typeface="Calibri"/>
              </a:defRPr>
            </a:lvl2pPr>
            <a:lvl3pPr marR="0" lvl="2" algn="l">
              <a:spcBef>
                <a:spcPts val="0"/>
              </a:spcBef>
              <a:spcAft>
                <a:spcPts val="0"/>
              </a:spcAft>
              <a:buSzPts val="1400"/>
              <a:buNone/>
              <a:defRPr sz="2400" b="0" i="0" u="none" strike="noStrike" cap="none">
                <a:solidFill>
                  <a:schemeClr val="dk1"/>
                </a:solidFill>
                <a:latin typeface="Calibri"/>
                <a:ea typeface="Calibri"/>
                <a:cs typeface="Calibri"/>
                <a:sym typeface="Calibri"/>
              </a:defRPr>
            </a:lvl3pPr>
            <a:lvl4pPr marR="0" lvl="3" algn="l">
              <a:spcBef>
                <a:spcPts val="0"/>
              </a:spcBef>
              <a:spcAft>
                <a:spcPts val="0"/>
              </a:spcAft>
              <a:buSzPts val="1400"/>
              <a:buNone/>
              <a:defRPr sz="2400" b="0" i="0" u="none" strike="noStrike" cap="none">
                <a:solidFill>
                  <a:schemeClr val="dk1"/>
                </a:solidFill>
                <a:latin typeface="Calibri"/>
                <a:ea typeface="Calibri"/>
                <a:cs typeface="Calibri"/>
                <a:sym typeface="Calibri"/>
              </a:defRPr>
            </a:lvl4pPr>
            <a:lvl5pPr marR="0" lvl="4" algn="l">
              <a:spcBef>
                <a:spcPts val="0"/>
              </a:spcBef>
              <a:spcAft>
                <a:spcPts val="0"/>
              </a:spcAft>
              <a:buSzPts val="1400"/>
              <a:buNone/>
              <a:defRPr sz="2400" b="0" i="0" u="none" strike="noStrike" cap="none">
                <a:solidFill>
                  <a:schemeClr val="dk1"/>
                </a:solidFill>
                <a:latin typeface="Calibri"/>
                <a:ea typeface="Calibri"/>
                <a:cs typeface="Calibri"/>
                <a:sym typeface="Calibri"/>
              </a:defRPr>
            </a:lvl5pPr>
            <a:lvl6pPr marR="0" lvl="5" algn="l">
              <a:spcBef>
                <a:spcPts val="0"/>
              </a:spcBef>
              <a:spcAft>
                <a:spcPts val="0"/>
              </a:spcAft>
              <a:buSzPts val="1400"/>
              <a:buNone/>
              <a:defRPr sz="2400" b="0" i="0" u="none" strike="noStrike" cap="none">
                <a:solidFill>
                  <a:schemeClr val="dk1"/>
                </a:solidFill>
                <a:latin typeface="Calibri"/>
                <a:ea typeface="Calibri"/>
                <a:cs typeface="Calibri"/>
                <a:sym typeface="Calibri"/>
              </a:defRPr>
            </a:lvl6pPr>
            <a:lvl7pPr marR="0" lvl="6" algn="l">
              <a:spcBef>
                <a:spcPts val="0"/>
              </a:spcBef>
              <a:spcAft>
                <a:spcPts val="0"/>
              </a:spcAft>
              <a:buSzPts val="1400"/>
              <a:buNone/>
              <a:defRPr sz="2400" b="0" i="0" u="none" strike="noStrike" cap="none">
                <a:solidFill>
                  <a:schemeClr val="dk1"/>
                </a:solidFill>
                <a:latin typeface="Calibri"/>
                <a:ea typeface="Calibri"/>
                <a:cs typeface="Calibri"/>
                <a:sym typeface="Calibri"/>
              </a:defRPr>
            </a:lvl7pPr>
            <a:lvl8pPr marR="0" lvl="7" algn="l">
              <a:spcBef>
                <a:spcPts val="0"/>
              </a:spcBef>
              <a:spcAft>
                <a:spcPts val="0"/>
              </a:spcAft>
              <a:buSzPts val="1400"/>
              <a:buNone/>
              <a:defRPr sz="2400" b="0" i="0" u="none" strike="noStrike" cap="none">
                <a:solidFill>
                  <a:schemeClr val="dk1"/>
                </a:solidFill>
                <a:latin typeface="Calibri"/>
                <a:ea typeface="Calibri"/>
                <a:cs typeface="Calibri"/>
                <a:sym typeface="Calibri"/>
              </a:defRPr>
            </a:lvl8pPr>
            <a:lvl9pPr marR="0" lvl="8" algn="l">
              <a:spcBef>
                <a:spcPts val="0"/>
              </a:spcBef>
              <a:spcAft>
                <a:spcPts val="0"/>
              </a:spcAft>
              <a:buSzPts val="1400"/>
              <a:buNone/>
              <a:defRPr sz="2400" b="0" i="0" u="none" strike="noStrike" cap="none">
                <a:solidFill>
                  <a:schemeClr val="dk1"/>
                </a:solidFill>
                <a:latin typeface="Calibri"/>
                <a:ea typeface="Calibri"/>
                <a:cs typeface="Calibri"/>
                <a:sym typeface="Calibri"/>
              </a:defRPr>
            </a:lvl9pPr>
          </a:lstStyle>
          <a:p>
            <a:endParaRPr/>
          </a:p>
        </p:txBody>
      </p:sp>
      <p:sp>
        <p:nvSpPr>
          <p:cNvPr id="132" name="Google Shape;132;p33"/>
          <p:cNvSpPr txBox="1">
            <a:spLocks noGrp="1"/>
          </p:cNvSpPr>
          <p:nvPr>
            <p:ph type="sldNum" idx="12"/>
          </p:nvPr>
        </p:nvSpPr>
        <p:spPr>
          <a:xfrm>
            <a:off x="8778240" y="6377940"/>
            <a:ext cx="2804000" cy="369332"/>
          </a:xfrm>
          <a:prstGeom prst="rect">
            <a:avLst/>
          </a:prstGeom>
          <a:noFill/>
          <a:ln>
            <a:noFill/>
          </a:ln>
        </p:spPr>
        <p:txBody>
          <a:bodyPr spcFirstLastPara="1" wrap="square" lIns="0" tIns="0" rIns="0" bIns="0" anchor="t" anchorCtr="0">
            <a:spAutoFit/>
          </a:bodyPr>
          <a:lstStyle>
            <a:lvl1pPr marL="0" marR="0" lvl="0" indent="0" algn="r">
              <a:spcBef>
                <a:spcPts val="0"/>
              </a:spcBef>
              <a:buNone/>
              <a:defRPr sz="2400" b="0" i="0" u="none" strike="noStrike" cap="none">
                <a:solidFill>
                  <a:srgbClr val="888888"/>
                </a:solidFill>
                <a:latin typeface="Calibri"/>
                <a:ea typeface="Calibri"/>
                <a:cs typeface="Calibri"/>
                <a:sym typeface="Calibri"/>
              </a:defRPr>
            </a:lvl1pPr>
            <a:lvl2pPr marL="0" marR="0" lvl="1" indent="0" algn="r">
              <a:spcBef>
                <a:spcPts val="0"/>
              </a:spcBef>
              <a:buNone/>
              <a:defRPr sz="2400" b="0" i="0" u="none" strike="noStrike" cap="none">
                <a:solidFill>
                  <a:srgbClr val="888888"/>
                </a:solidFill>
                <a:latin typeface="Calibri"/>
                <a:ea typeface="Calibri"/>
                <a:cs typeface="Calibri"/>
                <a:sym typeface="Calibri"/>
              </a:defRPr>
            </a:lvl2pPr>
            <a:lvl3pPr marL="0" marR="0" lvl="2" indent="0" algn="r">
              <a:spcBef>
                <a:spcPts val="0"/>
              </a:spcBef>
              <a:buNone/>
              <a:defRPr sz="2400" b="0" i="0" u="none" strike="noStrike" cap="none">
                <a:solidFill>
                  <a:srgbClr val="888888"/>
                </a:solidFill>
                <a:latin typeface="Calibri"/>
                <a:ea typeface="Calibri"/>
                <a:cs typeface="Calibri"/>
                <a:sym typeface="Calibri"/>
              </a:defRPr>
            </a:lvl3pPr>
            <a:lvl4pPr marL="0" marR="0" lvl="3" indent="0" algn="r">
              <a:spcBef>
                <a:spcPts val="0"/>
              </a:spcBef>
              <a:buNone/>
              <a:defRPr sz="2400" b="0" i="0" u="none" strike="noStrike" cap="none">
                <a:solidFill>
                  <a:srgbClr val="888888"/>
                </a:solidFill>
                <a:latin typeface="Calibri"/>
                <a:ea typeface="Calibri"/>
                <a:cs typeface="Calibri"/>
                <a:sym typeface="Calibri"/>
              </a:defRPr>
            </a:lvl4pPr>
            <a:lvl5pPr marL="0" marR="0" lvl="4" indent="0" algn="r">
              <a:spcBef>
                <a:spcPts val="0"/>
              </a:spcBef>
              <a:buNone/>
              <a:defRPr sz="2400" b="0" i="0" u="none" strike="noStrike" cap="none">
                <a:solidFill>
                  <a:srgbClr val="888888"/>
                </a:solidFill>
                <a:latin typeface="Calibri"/>
                <a:ea typeface="Calibri"/>
                <a:cs typeface="Calibri"/>
                <a:sym typeface="Calibri"/>
              </a:defRPr>
            </a:lvl5pPr>
            <a:lvl6pPr marL="0" marR="0" lvl="5" indent="0" algn="r">
              <a:spcBef>
                <a:spcPts val="0"/>
              </a:spcBef>
              <a:buNone/>
              <a:defRPr sz="2400" b="0" i="0" u="none" strike="noStrike" cap="none">
                <a:solidFill>
                  <a:srgbClr val="888888"/>
                </a:solidFill>
                <a:latin typeface="Calibri"/>
                <a:ea typeface="Calibri"/>
                <a:cs typeface="Calibri"/>
                <a:sym typeface="Calibri"/>
              </a:defRPr>
            </a:lvl6pPr>
            <a:lvl7pPr marL="0" marR="0" lvl="6" indent="0" algn="r">
              <a:spcBef>
                <a:spcPts val="0"/>
              </a:spcBef>
              <a:buNone/>
              <a:defRPr sz="2400" b="0" i="0" u="none" strike="noStrike" cap="none">
                <a:solidFill>
                  <a:srgbClr val="888888"/>
                </a:solidFill>
                <a:latin typeface="Calibri"/>
                <a:ea typeface="Calibri"/>
                <a:cs typeface="Calibri"/>
                <a:sym typeface="Calibri"/>
              </a:defRPr>
            </a:lvl7pPr>
            <a:lvl8pPr marL="0" marR="0" lvl="7" indent="0" algn="r">
              <a:spcBef>
                <a:spcPts val="0"/>
              </a:spcBef>
              <a:buNone/>
              <a:defRPr sz="2400" b="0" i="0" u="none" strike="noStrike" cap="none">
                <a:solidFill>
                  <a:srgbClr val="888888"/>
                </a:solidFill>
                <a:latin typeface="Calibri"/>
                <a:ea typeface="Calibri"/>
                <a:cs typeface="Calibri"/>
                <a:sym typeface="Calibri"/>
              </a:defRPr>
            </a:lvl8pPr>
            <a:lvl9pPr marL="0" marR="0" lvl="8" indent="0" algn="r">
              <a:spcBef>
                <a:spcPts val="0"/>
              </a:spcBef>
              <a:buNone/>
              <a:defRPr sz="2400" b="0" i="0" u="none" strike="noStrike" cap="none">
                <a:solidFill>
                  <a:srgbClr val="888888"/>
                </a:solidFill>
                <a:latin typeface="Calibri"/>
                <a:ea typeface="Calibri"/>
                <a:cs typeface="Calibri"/>
                <a:sym typeface="Calibri"/>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4025879561"/>
      </p:ext>
    </p:extLst>
  </p:cSld>
  <p:clrMap bg1="lt1" tx1="dk1" bg2="dk2" tx2="lt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
        <p:cNvGrpSpPr/>
        <p:nvPr/>
      </p:nvGrpSpPr>
      <p:grpSpPr>
        <a:xfrm>
          <a:off x="0" y="0"/>
          <a:ext cx="0" cy="0"/>
          <a:chOff x="0" y="0"/>
          <a:chExt cx="0" cy="0"/>
        </a:xfrm>
      </p:grpSpPr>
      <p:sp>
        <p:nvSpPr>
          <p:cNvPr id="52" name="Google Shape;52;p14"/>
          <p:cNvSpPr txBox="1">
            <a:spLocks noGrp="1"/>
          </p:cNvSpPr>
          <p:nvPr>
            <p:ph type="title"/>
          </p:nvPr>
        </p:nvSpPr>
        <p:spPr>
          <a:xfrm>
            <a:off x="513533" y="1035252"/>
            <a:ext cx="3897200" cy="569387"/>
          </a:xfrm>
          <a:prstGeom prst="rect">
            <a:avLst/>
          </a:prstGeom>
          <a:noFill/>
          <a:ln>
            <a:noFill/>
          </a:ln>
        </p:spPr>
        <p:txBody>
          <a:bodyPr spcFirstLastPara="1" wrap="square" lIns="0" tIns="0" rIns="0" bIns="0" anchor="t" anchorCtr="0">
            <a:spAutoFit/>
          </a:bodyPr>
          <a:lstStyle>
            <a:lvl1pPr marR="0" lvl="0" algn="l">
              <a:lnSpc>
                <a:spcPct val="100000"/>
              </a:lnSpc>
              <a:spcBef>
                <a:spcPts val="0"/>
              </a:spcBef>
              <a:spcAft>
                <a:spcPts val="0"/>
              </a:spcAft>
              <a:buClr>
                <a:srgbClr val="000000"/>
              </a:buClr>
              <a:buSzPts val="1400"/>
              <a:buFont typeface="Arial"/>
              <a:buNone/>
              <a:defRPr sz="3700" b="1" i="0" u="none" strike="noStrike" cap="none">
                <a:solidFill>
                  <a:srgbClr val="1B66AA"/>
                </a:solidFill>
                <a:latin typeface="Roboto"/>
                <a:ea typeface="Roboto"/>
                <a:cs typeface="Roboto"/>
                <a:sym typeface="Roboto"/>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3" name="Google Shape;53;p14"/>
          <p:cNvSpPr txBox="1">
            <a:spLocks noGrp="1"/>
          </p:cNvSpPr>
          <p:nvPr>
            <p:ph type="body" idx="1"/>
          </p:nvPr>
        </p:nvSpPr>
        <p:spPr>
          <a:xfrm>
            <a:off x="680399" y="2373423"/>
            <a:ext cx="10831200" cy="246221"/>
          </a:xfrm>
          <a:prstGeom prst="rect">
            <a:avLst/>
          </a:prstGeom>
          <a:noFill/>
          <a:ln>
            <a:noFill/>
          </a:ln>
        </p:spPr>
        <p:txBody>
          <a:bodyPr spcFirstLastPara="1" wrap="square" lIns="0" tIns="0" rIns="0" bIns="0" anchor="t" anchorCtr="0">
            <a:spAutoFit/>
          </a:bodyPr>
          <a:lstStyle>
            <a:lvl1pPr marL="457200" marR="0" lvl="0" indent="-228600" algn="l">
              <a:lnSpc>
                <a:spcPct val="100000"/>
              </a:lnSpc>
              <a:spcBef>
                <a:spcPts val="0"/>
              </a:spcBef>
              <a:spcAft>
                <a:spcPts val="0"/>
              </a:spcAft>
              <a:buClr>
                <a:srgbClr val="000000"/>
              </a:buClr>
              <a:buSzPts val="1400"/>
              <a:buFont typeface="Arial"/>
              <a:buNone/>
              <a:defRPr sz="1600" b="1" i="0" u="none" strike="noStrike" cap="none">
                <a:solidFill>
                  <a:srgbClr val="B7B7B7"/>
                </a:solidFill>
                <a:latin typeface="Verdana"/>
                <a:ea typeface="Verdana"/>
                <a:cs typeface="Verdana"/>
                <a:sym typeface="Verdana"/>
              </a:defRPr>
            </a:lvl1pPr>
            <a:lvl2pPr marL="914400" marR="0" lvl="1" indent="-228600"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2pPr>
            <a:lvl3pPr marL="1371600" marR="0" lvl="2" indent="-228600"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3pPr>
            <a:lvl4pPr marL="1828800" marR="0" lvl="3" indent="-228600"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4pPr>
            <a:lvl5pPr marL="2286000" marR="0" lvl="4" indent="-228600"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5pPr>
            <a:lvl6pPr marL="2743200" marR="0" lvl="5" indent="-228600"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6pPr>
            <a:lvl7pPr marL="3200400" marR="0" lvl="6" indent="-228600"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7pPr>
            <a:lvl8pPr marL="3657600" marR="0" lvl="7" indent="-228600"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8pPr>
            <a:lvl9pPr marL="4114800" marR="0" lvl="8" indent="-228600"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Calibri"/>
                <a:ea typeface="Calibri"/>
                <a:cs typeface="Calibri"/>
                <a:sym typeface="Calibri"/>
              </a:defRPr>
            </a:lvl9pPr>
          </a:lstStyle>
          <a:p>
            <a:endParaRPr/>
          </a:p>
        </p:txBody>
      </p:sp>
      <p:sp>
        <p:nvSpPr>
          <p:cNvPr id="54" name="Google Shape;54;p14"/>
          <p:cNvSpPr txBox="1">
            <a:spLocks noGrp="1"/>
          </p:cNvSpPr>
          <p:nvPr>
            <p:ph type="ftr" idx="11"/>
          </p:nvPr>
        </p:nvSpPr>
        <p:spPr>
          <a:xfrm>
            <a:off x="4145280" y="6377940"/>
            <a:ext cx="3901600" cy="369332"/>
          </a:xfrm>
          <a:prstGeom prst="rect">
            <a:avLst/>
          </a:prstGeom>
          <a:noFill/>
          <a:ln>
            <a:noFill/>
          </a:ln>
        </p:spPr>
        <p:txBody>
          <a:bodyPr spcFirstLastPara="1" wrap="square" lIns="0" tIns="0" rIns="0" bIns="0" anchor="t" anchorCtr="0">
            <a:spAutoFit/>
          </a:bodyPr>
          <a:lstStyle>
            <a:lvl1pPr marR="0" lvl="0" algn="ctr">
              <a:lnSpc>
                <a:spcPct val="100000"/>
              </a:lnSpc>
              <a:spcBef>
                <a:spcPts val="0"/>
              </a:spcBef>
              <a:spcAft>
                <a:spcPts val="0"/>
              </a:spcAft>
              <a:buClr>
                <a:srgbClr val="000000"/>
              </a:buClr>
              <a:buSzPts val="1400"/>
              <a:buFont typeface="Arial"/>
              <a:buNone/>
              <a:defRPr sz="24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55" name="Google Shape;55;p14"/>
          <p:cNvSpPr txBox="1">
            <a:spLocks noGrp="1"/>
          </p:cNvSpPr>
          <p:nvPr>
            <p:ph type="dt" idx="10"/>
          </p:nvPr>
        </p:nvSpPr>
        <p:spPr>
          <a:xfrm>
            <a:off x="609600" y="6377940"/>
            <a:ext cx="2804000" cy="369332"/>
          </a:xfrm>
          <a:prstGeom prst="rect">
            <a:avLst/>
          </a:prstGeom>
          <a:noFill/>
          <a:ln>
            <a:noFill/>
          </a:ln>
        </p:spPr>
        <p:txBody>
          <a:bodyPr spcFirstLastPara="1" wrap="square" lIns="0" tIns="0" rIns="0" bIns="0" anchor="t" anchorCtr="0">
            <a:sp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56" name="Google Shape;56;p14"/>
          <p:cNvSpPr txBox="1">
            <a:spLocks noGrp="1"/>
          </p:cNvSpPr>
          <p:nvPr>
            <p:ph type="sldNum" idx="12"/>
          </p:nvPr>
        </p:nvSpPr>
        <p:spPr>
          <a:xfrm>
            <a:off x="8778240" y="6377940"/>
            <a:ext cx="2804000" cy="369332"/>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800"/>
              <a:buFont typeface="Arial"/>
              <a:buNone/>
              <a:defRPr sz="2400" b="0" i="0" u="none" strike="noStrike" cap="none">
                <a:solidFill>
                  <a:srgbClr val="888888"/>
                </a:solidFill>
                <a:latin typeface="Calibri"/>
                <a:ea typeface="Calibri"/>
                <a:cs typeface="Calibri"/>
                <a:sym typeface="Calibri"/>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2641887910"/>
      </p:ext>
    </p:extLst>
  </p:cSld>
  <p:clrMap bg1="lt1" tx1="dk1" bg2="dk2" tx2="lt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a:gsLst>
            <a:gs pos="0">
              <a:srgbClr val="242C4F"/>
            </a:gs>
            <a:gs pos="100000">
              <a:srgbClr val="1E123D"/>
            </a:gs>
          </a:gsLst>
          <a:path path="circle">
            <a:fillToRect l="100000" t="100000"/>
          </a:path>
          <a:tileRect r="-100000" b="-100000"/>
        </a:gradFill>
        <a:effectLst/>
      </p:bgPr>
    </p:bg>
    <p:spTree>
      <p:nvGrpSpPr>
        <p:cNvPr id="1" name="Shape 96"/>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19B3DDC-F994-79ED-E09B-8DDFFD2CF760}"/>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‹Nº›</a:t>
            </a:fld>
            <a:endParaRPr lang="en-US" sz="1000" dirty="0"/>
          </a:p>
        </p:txBody>
      </p:sp>
    </p:spTree>
    <p:extLst>
      <p:ext uri="{BB962C8B-B14F-4D97-AF65-F5344CB8AC3E}">
        <p14:creationId xmlns:p14="http://schemas.microsoft.com/office/powerpoint/2010/main" val="3145050073"/>
      </p:ext>
    </p:extLst>
  </p:cSld>
  <p:clrMap bg1="lt1" tx1="dk1" bg2="dk2" tx2="lt2" accent1="accent1" accent2="accent2" accent3="accent3" accent4="accent4" accent5="accent5" accent6="accent6" hlink="hlink" folHlink="folHlink"/>
  <p:sldLayoutIdLst>
    <p:sldLayoutId id="2147483847" r:id="rId1"/>
    <p:sldLayoutId id="2147483849" r:id="rId2"/>
    <p:sldLayoutId id="2147483850" r:id="rId3"/>
    <p:sldLayoutId id="2147483851" r:id="rId4"/>
    <p:sldLayoutId id="2147483852" r:id="rId5"/>
    <p:sldLayoutId id="2147483853" r:id="rId6"/>
    <p:sldLayoutId id="2147483854" r:id="rId7"/>
    <p:sldLayoutId id="2147483855"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a:gsLst>
            <a:gs pos="0">
              <a:srgbClr val="242C4F"/>
            </a:gs>
            <a:gs pos="100000">
              <a:srgbClr val="1E123D"/>
            </a:gs>
          </a:gsLst>
          <a:path path="circle">
            <a:fillToRect l="100000" t="100000"/>
          </a:path>
          <a:tileRect r="-100000" b="-100000"/>
        </a:gradFill>
        <a:effectLst/>
      </p:bgPr>
    </p:bg>
    <p:spTree>
      <p:nvGrpSpPr>
        <p:cNvPr id="1" name="Shape 5"/>
        <p:cNvGrpSpPr/>
        <p:nvPr/>
      </p:nvGrpSpPr>
      <p:grpSpPr>
        <a:xfrm>
          <a:off x="0" y="0"/>
          <a:ext cx="0" cy="0"/>
          <a:chOff x="0" y="0"/>
          <a:chExt cx="0" cy="0"/>
        </a:xfrm>
      </p:grpSpPr>
    </p:spTree>
    <p:extLst>
      <p:ext uri="{BB962C8B-B14F-4D97-AF65-F5344CB8AC3E}">
        <p14:creationId xmlns:p14="http://schemas.microsoft.com/office/powerpoint/2010/main" val="3532305497"/>
      </p:ext>
    </p:extLst>
  </p:cSld>
  <p:clrMap bg1="lt1" tx1="dk1" bg2="dk2" tx2="lt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4.xml"/><Relationship Id="rId4" Type="http://schemas.openxmlformats.org/officeDocument/2006/relationships/image" Target="../media/image5.sv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4.xml"/><Relationship Id="rId4" Type="http://schemas.openxmlformats.org/officeDocument/2006/relationships/image" Target="../media/image5.sv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4.xml"/><Relationship Id="rId4" Type="http://schemas.openxmlformats.org/officeDocument/2006/relationships/image" Target="../media/image5.sv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3.sv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8.xml"/><Relationship Id="rId5" Type="http://schemas.openxmlformats.org/officeDocument/2006/relationships/image" Target="../media/image5.sv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43.xml"/><Relationship Id="rId4" Type="http://schemas.openxmlformats.org/officeDocument/2006/relationships/image" Target="../media/image5.sv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43.xml"/><Relationship Id="rId4" Type="http://schemas.openxmlformats.org/officeDocument/2006/relationships/image" Target="../media/image5.sv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52.xml"/><Relationship Id="rId4" Type="http://schemas.openxmlformats.org/officeDocument/2006/relationships/image" Target="../media/image5.sv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3.xml"/><Relationship Id="rId5" Type="http://schemas.openxmlformats.org/officeDocument/2006/relationships/image" Target="../media/image5.sv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3.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4.xml"/><Relationship Id="rId4" Type="http://schemas.openxmlformats.org/officeDocument/2006/relationships/image" Target="../media/image5.svg"/></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3.xml"/><Relationship Id="rId5" Type="http://schemas.openxmlformats.org/officeDocument/2006/relationships/image" Target="../media/image5.sv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5.sv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3.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3.xml"/><Relationship Id="rId4" Type="http://schemas.openxmlformats.org/officeDocument/2006/relationships/image" Target="../media/image5.sv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42.xml"/><Relationship Id="rId4" Type="http://schemas.openxmlformats.org/officeDocument/2006/relationships/image" Target="../media/image5.sv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42.xml"/><Relationship Id="rId4" Type="http://schemas.openxmlformats.org/officeDocument/2006/relationships/image" Target="../media/image5.sv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42.xml"/><Relationship Id="rId4" Type="http://schemas.openxmlformats.org/officeDocument/2006/relationships/image" Target="../media/image5.sv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59.xml"/><Relationship Id="rId4" Type="http://schemas.openxmlformats.org/officeDocument/2006/relationships/image" Target="../media/image5.svg"/></Relationships>
</file>

<file path=ppt/slides/_rels/slide2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28.xml"/><Relationship Id="rId1" Type="http://schemas.openxmlformats.org/officeDocument/2006/relationships/slideLayout" Target="../slideLayouts/slideLayout4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5.sv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3.svg"/></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29.xml"/><Relationship Id="rId5" Type="http://schemas.openxmlformats.org/officeDocument/2006/relationships/image" Target="../media/image5.svg"/><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0.xml"/><Relationship Id="rId1" Type="http://schemas.openxmlformats.org/officeDocument/2006/relationships/slideLayout" Target="../slideLayouts/slideLayout26.xml"/><Relationship Id="rId5" Type="http://schemas.openxmlformats.org/officeDocument/2006/relationships/image" Target="../media/image5.svg"/><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26.xml"/><Relationship Id="rId5" Type="http://schemas.openxmlformats.org/officeDocument/2006/relationships/image" Target="../media/image5.svg"/><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2.xml"/><Relationship Id="rId1" Type="http://schemas.openxmlformats.org/officeDocument/2006/relationships/slideLayout" Target="../slideLayouts/slideLayout26.xml"/><Relationship Id="rId5" Type="http://schemas.openxmlformats.org/officeDocument/2006/relationships/image" Target="../media/image5.svg"/><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3.xml"/><Relationship Id="rId1" Type="http://schemas.openxmlformats.org/officeDocument/2006/relationships/slideLayout" Target="../slideLayouts/slideLayout26.xml"/><Relationship Id="rId5" Type="http://schemas.openxmlformats.org/officeDocument/2006/relationships/image" Target="../media/image5.svg"/><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26.xml"/><Relationship Id="rId5" Type="http://schemas.openxmlformats.org/officeDocument/2006/relationships/image" Target="../media/image5.svg"/><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image" Target="../media/image32.png"/><Relationship Id="rId7" Type="http://schemas.openxmlformats.org/officeDocument/2006/relationships/image" Target="../media/image4.png"/><Relationship Id="rId2" Type="http://schemas.openxmlformats.org/officeDocument/2006/relationships/notesSlide" Target="../notesSlides/notesSlide35.xml"/><Relationship Id="rId1" Type="http://schemas.openxmlformats.org/officeDocument/2006/relationships/slideLayout" Target="../slideLayouts/slideLayout26.xml"/><Relationship Id="rId6" Type="http://schemas.openxmlformats.org/officeDocument/2006/relationships/image" Target="../media/image31.png"/><Relationship Id="rId5" Type="http://schemas.openxmlformats.org/officeDocument/2006/relationships/image" Target="../media/image34.png"/><Relationship Id="rId4" Type="http://schemas.openxmlformats.org/officeDocument/2006/relationships/image" Target="../media/image33.png"/></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6.xml"/><Relationship Id="rId1" Type="http://schemas.openxmlformats.org/officeDocument/2006/relationships/slideLayout" Target="../slideLayouts/slideLayout26.xml"/><Relationship Id="rId5" Type="http://schemas.openxmlformats.org/officeDocument/2006/relationships/image" Target="../media/image5.svg"/><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7.xml"/><Relationship Id="rId1" Type="http://schemas.openxmlformats.org/officeDocument/2006/relationships/slideLayout" Target="../slideLayouts/slideLayout26.xml"/><Relationship Id="rId5" Type="http://schemas.openxmlformats.org/officeDocument/2006/relationships/image" Target="../media/image5.svg"/><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8.xml"/><Relationship Id="rId1" Type="http://schemas.openxmlformats.org/officeDocument/2006/relationships/slideLayout" Target="../slideLayouts/slideLayout28.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3.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9.xml"/><Relationship Id="rId1" Type="http://schemas.openxmlformats.org/officeDocument/2006/relationships/slideLayout" Target="../slideLayouts/slideLayout26.xml"/><Relationship Id="rId5" Type="http://schemas.openxmlformats.org/officeDocument/2006/relationships/image" Target="../media/image5.svg"/><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0.xml"/><Relationship Id="rId1" Type="http://schemas.openxmlformats.org/officeDocument/2006/relationships/slideLayout" Target="../slideLayouts/slideLayout26.xml"/><Relationship Id="rId5" Type="http://schemas.openxmlformats.org/officeDocument/2006/relationships/image" Target="../media/image5.svg"/><Relationship Id="rId4" Type="http://schemas.openxmlformats.org/officeDocument/2006/relationships/image" Target="../media/image4.png"/></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5.svg"/><Relationship Id="rId2" Type="http://schemas.openxmlformats.org/officeDocument/2006/relationships/notesSlide" Target="../notesSlides/notesSlide41.xml"/><Relationship Id="rId1" Type="http://schemas.openxmlformats.org/officeDocument/2006/relationships/slideLayout" Target="../slideLayouts/slideLayout30.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6.png"/></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2.xml"/><Relationship Id="rId1" Type="http://schemas.openxmlformats.org/officeDocument/2006/relationships/slideLayout" Target="../slideLayouts/slideLayout26.xml"/><Relationship Id="rId5" Type="http://schemas.openxmlformats.org/officeDocument/2006/relationships/image" Target="../media/image5.svg"/><Relationship Id="rId4" Type="http://schemas.openxmlformats.org/officeDocument/2006/relationships/image" Target="../media/image4.png"/></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3.xml"/><Relationship Id="rId1" Type="http://schemas.openxmlformats.org/officeDocument/2006/relationships/slideLayout" Target="../slideLayouts/slideLayout26.xml"/><Relationship Id="rId5" Type="http://schemas.openxmlformats.org/officeDocument/2006/relationships/image" Target="../media/image5.svg"/><Relationship Id="rId4"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5.svg"/><Relationship Id="rId2" Type="http://schemas.openxmlformats.org/officeDocument/2006/relationships/notesSlide" Target="../notesSlides/notesSlide44.xml"/><Relationship Id="rId1" Type="http://schemas.openxmlformats.org/officeDocument/2006/relationships/slideLayout" Target="../slideLayouts/slideLayout31.xml"/><Relationship Id="rId6" Type="http://schemas.openxmlformats.org/officeDocument/2006/relationships/image" Target="../media/image4.png"/><Relationship Id="rId5" Type="http://schemas.openxmlformats.org/officeDocument/2006/relationships/image" Target="../media/image31.png"/><Relationship Id="rId4" Type="http://schemas.openxmlformats.org/officeDocument/2006/relationships/image" Target="../media/image37.png"/></Relationships>
</file>

<file path=ppt/slides/_rels/slide4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5.xml"/><Relationship Id="rId1" Type="http://schemas.openxmlformats.org/officeDocument/2006/relationships/slideLayout" Target="../slideLayouts/slideLayout3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9.png"/></Relationships>
</file>

<file path=ppt/slides/_rels/slide4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6.xml"/><Relationship Id="rId1" Type="http://schemas.openxmlformats.org/officeDocument/2006/relationships/slideLayout" Target="../slideLayouts/slideLayout33.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41.png"/></Relationships>
</file>

<file path=ppt/slides/_rels/slide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7.xml"/><Relationship Id="rId1" Type="http://schemas.openxmlformats.org/officeDocument/2006/relationships/slideLayout" Target="../slideLayouts/slideLayout29.xml"/><Relationship Id="rId4" Type="http://schemas.openxmlformats.org/officeDocument/2006/relationships/image" Target="../media/image5.svg"/></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8.xml"/><Relationship Id="rId1" Type="http://schemas.openxmlformats.org/officeDocument/2006/relationships/slideLayout" Target="../slideLayouts/slideLayout29.xml"/><Relationship Id="rId4" Type="http://schemas.openxmlformats.org/officeDocument/2006/relationships/image" Target="../media/image5.sv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5.svg"/></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41.xml"/><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3.sv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image" Target="../media/image3.svg"/></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6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5.sv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3.xml"/><Relationship Id="rId4" Type="http://schemas.openxmlformats.org/officeDocument/2006/relationships/image" Target="../media/image5.sv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3.xml"/><Relationship Id="rId4"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5">
          <a:extLst>
            <a:ext uri="{FF2B5EF4-FFF2-40B4-BE49-F238E27FC236}">
              <a16:creationId xmlns:a16="http://schemas.microsoft.com/office/drawing/2014/main" id="{12297AF4-2905-FC25-E494-26E7555C3329}"/>
            </a:ext>
          </a:extLst>
        </p:cNvPr>
        <p:cNvGrpSpPr/>
        <p:nvPr/>
      </p:nvGrpSpPr>
      <p:grpSpPr>
        <a:xfrm>
          <a:off x="0" y="0"/>
          <a:ext cx="0" cy="0"/>
          <a:chOff x="0" y="0"/>
          <a:chExt cx="0" cy="0"/>
        </a:xfrm>
      </p:grpSpPr>
      <p:sp>
        <p:nvSpPr>
          <p:cNvPr id="9" name="Google Shape;178;p43">
            <a:extLst>
              <a:ext uri="{FF2B5EF4-FFF2-40B4-BE49-F238E27FC236}">
                <a16:creationId xmlns:a16="http://schemas.microsoft.com/office/drawing/2014/main" id="{5F353981-0AA1-8983-562E-81C047F4D0A0}"/>
              </a:ext>
            </a:extLst>
          </p:cNvPr>
          <p:cNvSpPr txBox="1"/>
          <p:nvPr/>
        </p:nvSpPr>
        <p:spPr>
          <a:xfrm>
            <a:off x="1149271" y="984767"/>
            <a:ext cx="9893458" cy="2626616"/>
          </a:xfrm>
          <a:prstGeom prst="rect">
            <a:avLst/>
          </a:prstGeom>
          <a:noFill/>
          <a:ln>
            <a:noFill/>
          </a:ln>
        </p:spPr>
        <p:txBody>
          <a:bodyPr spcFirstLastPara="1" wrap="square" lIns="0" tIns="0" rIns="0" bIns="0" anchor="ctr" anchorCtr="0">
            <a:spAutoFit/>
          </a:bodyPr>
          <a:lstStyle/>
          <a:p>
            <a:pPr>
              <a:buClr>
                <a:srgbClr val="000000"/>
              </a:buClr>
              <a:buSzPts val="4000"/>
            </a:pPr>
            <a:r>
              <a:rPr lang="es-AR" sz="4267" b="1" dirty="0">
                <a:solidFill>
                  <a:srgbClr val="FFFFFF"/>
                </a:solidFill>
                <a:latin typeface="Montserrat" panose="02000505000000020004" pitchFamily="2" charset="0"/>
                <a:ea typeface="Lora"/>
                <a:cs typeface="Lora"/>
                <a:sym typeface="Lora"/>
              </a:rPr>
              <a:t>INTI</a:t>
            </a:r>
          </a:p>
          <a:p>
            <a:pPr>
              <a:buClr>
                <a:srgbClr val="000000"/>
              </a:buClr>
              <a:buSzPts val="4000"/>
            </a:pPr>
            <a:r>
              <a:rPr lang="es-AR" sz="4267" b="1" dirty="0">
                <a:solidFill>
                  <a:srgbClr val="FFFFFF"/>
                </a:solidFill>
                <a:latin typeface="Lora"/>
                <a:ea typeface="Lora"/>
                <a:cs typeface="Lora"/>
                <a:sym typeface="Lora"/>
              </a:rPr>
              <a:t>Título de la presentación</a:t>
            </a:r>
          </a:p>
          <a:p>
            <a:pPr>
              <a:buClr>
                <a:srgbClr val="000000"/>
              </a:buClr>
              <a:buSzPts val="4000"/>
            </a:pPr>
            <a:r>
              <a:rPr lang="es-AR" sz="4267" b="1" dirty="0" err="1">
                <a:solidFill>
                  <a:srgbClr val="FFFFFF"/>
                </a:solidFill>
                <a:latin typeface="Lora"/>
                <a:ea typeface="Lora"/>
                <a:cs typeface="Lora"/>
                <a:sym typeface="Lora"/>
              </a:rPr>
              <a:t>Lorem</a:t>
            </a:r>
            <a:r>
              <a:rPr lang="es-AR" sz="4267" b="1" dirty="0">
                <a:solidFill>
                  <a:srgbClr val="FFFFFF"/>
                </a:solidFill>
                <a:latin typeface="Lora"/>
                <a:ea typeface="Lora"/>
                <a:cs typeface="Lora"/>
                <a:sym typeface="Lora"/>
              </a:rPr>
              <a:t> </a:t>
            </a:r>
            <a:r>
              <a:rPr lang="es-AR" sz="4267" b="1" dirty="0" err="1">
                <a:solidFill>
                  <a:srgbClr val="FFFFFF"/>
                </a:solidFill>
                <a:latin typeface="Lora"/>
                <a:ea typeface="Lora"/>
                <a:cs typeface="Lora"/>
                <a:sym typeface="Lora"/>
              </a:rPr>
              <a:t>ipsum</a:t>
            </a:r>
            <a:r>
              <a:rPr lang="es-AR" sz="4267" b="1" dirty="0">
                <a:solidFill>
                  <a:srgbClr val="FFFFFF"/>
                </a:solidFill>
                <a:latin typeface="Lora"/>
                <a:ea typeface="Lora"/>
                <a:cs typeface="Lora"/>
                <a:sym typeface="Lora"/>
              </a:rPr>
              <a:t> dolor </a:t>
            </a:r>
            <a:r>
              <a:rPr lang="es-AR" sz="4267" b="1" dirty="0" err="1">
                <a:solidFill>
                  <a:srgbClr val="FFFFFF"/>
                </a:solidFill>
                <a:latin typeface="Lora"/>
                <a:ea typeface="Lora"/>
                <a:cs typeface="Lora"/>
                <a:sym typeface="Lora"/>
              </a:rPr>
              <a:t>sit</a:t>
            </a:r>
            <a:r>
              <a:rPr lang="es-AR" sz="4267" b="1" dirty="0">
                <a:solidFill>
                  <a:srgbClr val="FFFFFF"/>
                </a:solidFill>
                <a:latin typeface="Lora"/>
                <a:ea typeface="Lora"/>
                <a:cs typeface="Lora"/>
                <a:sym typeface="Lora"/>
              </a:rPr>
              <a:t> </a:t>
            </a:r>
            <a:r>
              <a:rPr lang="es-AR" sz="4267" b="1" dirty="0" err="1">
                <a:solidFill>
                  <a:srgbClr val="FFFFFF"/>
                </a:solidFill>
                <a:latin typeface="Lora"/>
                <a:ea typeface="Lora"/>
                <a:cs typeface="Lora"/>
                <a:sym typeface="Lora"/>
              </a:rPr>
              <a:t>amet</a:t>
            </a:r>
            <a:r>
              <a:rPr lang="es-AR" sz="4267" b="1" dirty="0">
                <a:solidFill>
                  <a:srgbClr val="FFFFFF"/>
                </a:solidFill>
                <a:latin typeface="Lora"/>
                <a:ea typeface="Lora"/>
                <a:cs typeface="Lora"/>
                <a:sym typeface="Lora"/>
              </a:rPr>
              <a:t>, </a:t>
            </a:r>
            <a:r>
              <a:rPr lang="es-AR" sz="4267" b="1" dirty="0" err="1">
                <a:solidFill>
                  <a:srgbClr val="FFFFFF"/>
                </a:solidFill>
                <a:latin typeface="Lora"/>
                <a:ea typeface="Lora"/>
                <a:cs typeface="Lora"/>
                <a:sym typeface="Lora"/>
              </a:rPr>
              <a:t>consectetur</a:t>
            </a:r>
            <a:r>
              <a:rPr lang="es-AR" sz="4267" b="1" dirty="0">
                <a:solidFill>
                  <a:srgbClr val="FFFFFF"/>
                </a:solidFill>
                <a:latin typeface="Lora"/>
                <a:ea typeface="Lora"/>
                <a:cs typeface="Lora"/>
                <a:sym typeface="Lora"/>
              </a:rPr>
              <a:t> </a:t>
            </a:r>
            <a:r>
              <a:rPr lang="es-AR" sz="4267" b="1" dirty="0" err="1">
                <a:solidFill>
                  <a:srgbClr val="FFFFFF"/>
                </a:solidFill>
                <a:latin typeface="Lora"/>
                <a:ea typeface="Lora"/>
                <a:cs typeface="Lora"/>
                <a:sym typeface="Lora"/>
              </a:rPr>
              <a:t>adipiscing</a:t>
            </a:r>
            <a:r>
              <a:rPr lang="es-AR" sz="4267" b="1" dirty="0">
                <a:solidFill>
                  <a:srgbClr val="FFFFFF"/>
                </a:solidFill>
                <a:latin typeface="Lora"/>
                <a:ea typeface="Lora"/>
                <a:cs typeface="Lora"/>
                <a:sym typeface="Lora"/>
              </a:rPr>
              <a:t> </a:t>
            </a:r>
            <a:r>
              <a:rPr lang="es-AR" sz="4267" b="1" dirty="0" err="1">
                <a:solidFill>
                  <a:srgbClr val="FFFFFF"/>
                </a:solidFill>
                <a:latin typeface="Lora"/>
                <a:ea typeface="Lora"/>
                <a:cs typeface="Lora"/>
                <a:sym typeface="Lora"/>
              </a:rPr>
              <a:t>consectetur</a:t>
            </a:r>
            <a:r>
              <a:rPr lang="es-AR" sz="4267" b="1" dirty="0">
                <a:solidFill>
                  <a:srgbClr val="FFFFFF"/>
                </a:solidFill>
                <a:latin typeface="Lora"/>
                <a:ea typeface="Lora"/>
                <a:cs typeface="Lora"/>
                <a:sym typeface="Lora"/>
              </a:rPr>
              <a:t>.</a:t>
            </a:r>
          </a:p>
        </p:txBody>
      </p:sp>
      <p:cxnSp>
        <p:nvCxnSpPr>
          <p:cNvPr id="10" name="Google Shape;179;p43">
            <a:extLst>
              <a:ext uri="{FF2B5EF4-FFF2-40B4-BE49-F238E27FC236}">
                <a16:creationId xmlns:a16="http://schemas.microsoft.com/office/drawing/2014/main" id="{104274F6-85A0-48D3-9382-E311FEF52D17}"/>
              </a:ext>
            </a:extLst>
          </p:cNvPr>
          <p:cNvCxnSpPr>
            <a:cxnSpLocks/>
          </p:cNvCxnSpPr>
          <p:nvPr/>
        </p:nvCxnSpPr>
        <p:spPr>
          <a:xfrm rot="10800000">
            <a:off x="1149271" y="4212751"/>
            <a:ext cx="3772800" cy="0"/>
          </a:xfrm>
          <a:prstGeom prst="straightConnector1">
            <a:avLst/>
          </a:prstGeom>
          <a:noFill/>
          <a:ln w="9525" cap="flat" cmpd="sng">
            <a:solidFill>
              <a:srgbClr val="E7BA61"/>
            </a:solidFill>
            <a:prstDash val="solid"/>
            <a:round/>
            <a:headEnd type="none" w="sm" len="sm"/>
            <a:tailEnd type="none" w="sm" len="sm"/>
          </a:ln>
        </p:spPr>
      </p:cxnSp>
      <p:sp>
        <p:nvSpPr>
          <p:cNvPr id="11" name="Google Shape;180;p43">
            <a:extLst>
              <a:ext uri="{FF2B5EF4-FFF2-40B4-BE49-F238E27FC236}">
                <a16:creationId xmlns:a16="http://schemas.microsoft.com/office/drawing/2014/main" id="{3B72B4C0-A4ED-C5ED-CE52-134596958922}"/>
              </a:ext>
            </a:extLst>
          </p:cNvPr>
          <p:cNvSpPr txBox="1"/>
          <p:nvPr/>
        </p:nvSpPr>
        <p:spPr>
          <a:xfrm>
            <a:off x="1149270" y="4603184"/>
            <a:ext cx="3660345" cy="369332"/>
          </a:xfrm>
          <a:prstGeom prst="rect">
            <a:avLst/>
          </a:prstGeom>
          <a:noFill/>
          <a:ln>
            <a:noFill/>
          </a:ln>
        </p:spPr>
        <p:txBody>
          <a:bodyPr spcFirstLastPara="1" wrap="square" lIns="0" tIns="0" rIns="0" bIns="0" anchor="t" anchorCtr="0">
            <a:spAutoFit/>
          </a:bodyPr>
          <a:lstStyle/>
          <a:p>
            <a:pPr>
              <a:buClr>
                <a:srgbClr val="000000"/>
              </a:buClr>
              <a:buSzPts val="1900"/>
            </a:pPr>
            <a:r>
              <a:rPr lang="es-AR" sz="2400" dirty="0">
                <a:solidFill>
                  <a:schemeClr val="lt1"/>
                </a:solidFill>
                <a:latin typeface="Montserrat"/>
                <a:ea typeface="Montserrat"/>
                <a:cs typeface="Montserrat"/>
                <a:sym typeface="Montserrat"/>
              </a:rPr>
              <a:t>Bajada o Mes/Año </a:t>
            </a:r>
          </a:p>
        </p:txBody>
      </p:sp>
      <p:pic>
        <p:nvPicPr>
          <p:cNvPr id="12" name="Gráfico 11">
            <a:extLst>
              <a:ext uri="{FF2B5EF4-FFF2-40B4-BE49-F238E27FC236}">
                <a16:creationId xmlns:a16="http://schemas.microsoft.com/office/drawing/2014/main" id="{F9C9E717-D99D-2AD7-8C0D-ADEDE221CC8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9270" y="5371450"/>
            <a:ext cx="6898435" cy="792000"/>
          </a:xfrm>
          <a:prstGeom prst="rect">
            <a:avLst/>
          </a:prstGeom>
        </p:spPr>
      </p:pic>
      <p:sp>
        <p:nvSpPr>
          <p:cNvPr id="13" name="Google Shape;180;p43">
            <a:extLst>
              <a:ext uri="{FF2B5EF4-FFF2-40B4-BE49-F238E27FC236}">
                <a16:creationId xmlns:a16="http://schemas.microsoft.com/office/drawing/2014/main" id="{2BDC590D-C073-8BED-FF47-FEC711BB3099}"/>
              </a:ext>
            </a:extLst>
          </p:cNvPr>
          <p:cNvSpPr txBox="1"/>
          <p:nvPr/>
        </p:nvSpPr>
        <p:spPr>
          <a:xfrm>
            <a:off x="7382384" y="4603184"/>
            <a:ext cx="3660345" cy="369332"/>
          </a:xfrm>
          <a:prstGeom prst="rect">
            <a:avLst/>
          </a:prstGeom>
          <a:noFill/>
          <a:ln>
            <a:noFill/>
          </a:ln>
        </p:spPr>
        <p:txBody>
          <a:bodyPr spcFirstLastPara="1" wrap="square" lIns="0" tIns="0" rIns="0" bIns="0" anchor="t" anchorCtr="0">
            <a:spAutoFit/>
          </a:bodyPr>
          <a:lstStyle/>
          <a:p>
            <a:pPr algn="r">
              <a:buClr>
                <a:srgbClr val="000000"/>
              </a:buClr>
              <a:buSzPts val="1900"/>
            </a:pPr>
            <a:r>
              <a:rPr lang="es-AR" sz="2400" dirty="0">
                <a:solidFill>
                  <a:schemeClr val="lt1"/>
                </a:solidFill>
                <a:latin typeface="Montserrat"/>
                <a:ea typeface="Montserrat"/>
                <a:cs typeface="Montserrat"/>
                <a:sym typeface="Montserrat"/>
              </a:rPr>
              <a:t>Mes/Año</a:t>
            </a:r>
            <a:endParaRPr sz="2400" dirty="0">
              <a:solidFill>
                <a:schemeClr val="lt1"/>
              </a:solidFill>
              <a:latin typeface="Montserrat"/>
              <a:ea typeface="Montserrat"/>
              <a:cs typeface="Montserrat"/>
              <a:sym typeface="Montserrat"/>
            </a:endParaRPr>
          </a:p>
        </p:txBody>
      </p:sp>
    </p:spTree>
    <p:extLst>
      <p:ext uri="{BB962C8B-B14F-4D97-AF65-F5344CB8AC3E}">
        <p14:creationId xmlns:p14="http://schemas.microsoft.com/office/powerpoint/2010/main" val="3375741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42C4F"/>
        </a:solidFill>
        <a:effectLst/>
      </p:bgPr>
    </p:bg>
    <p:spTree>
      <p:nvGrpSpPr>
        <p:cNvPr id="1" name="Shape 225"/>
        <p:cNvGrpSpPr/>
        <p:nvPr/>
      </p:nvGrpSpPr>
      <p:grpSpPr>
        <a:xfrm>
          <a:off x="0" y="0"/>
          <a:ext cx="0" cy="0"/>
          <a:chOff x="0" y="0"/>
          <a:chExt cx="0" cy="0"/>
        </a:xfrm>
      </p:grpSpPr>
      <p:cxnSp>
        <p:nvCxnSpPr>
          <p:cNvPr id="226" name="Google Shape;226;p46"/>
          <p:cNvCxnSpPr/>
          <p:nvPr/>
        </p:nvCxnSpPr>
        <p:spPr>
          <a:xfrm rot="10800000">
            <a:off x="1227367" y="1691233"/>
            <a:ext cx="2302400" cy="0"/>
          </a:xfrm>
          <a:prstGeom prst="straightConnector1">
            <a:avLst/>
          </a:prstGeom>
          <a:noFill/>
          <a:ln w="9525" cap="flat" cmpd="sng">
            <a:solidFill>
              <a:srgbClr val="E7BA61"/>
            </a:solidFill>
            <a:prstDash val="solid"/>
            <a:round/>
            <a:headEnd type="none" w="sm" len="sm"/>
            <a:tailEnd type="none" w="sm" len="sm"/>
          </a:ln>
        </p:spPr>
      </p:cxnSp>
      <p:sp>
        <p:nvSpPr>
          <p:cNvPr id="227" name="Google Shape;227;p46"/>
          <p:cNvSpPr txBox="1"/>
          <p:nvPr/>
        </p:nvSpPr>
        <p:spPr>
          <a:xfrm>
            <a:off x="1202600" y="1236033"/>
            <a:ext cx="9572800" cy="455200"/>
          </a:xfrm>
          <a:prstGeom prst="rect">
            <a:avLst/>
          </a:prstGeom>
          <a:noFill/>
          <a:ln>
            <a:noFill/>
          </a:ln>
        </p:spPr>
        <p:txBody>
          <a:bodyPr spcFirstLastPara="1" wrap="square" lIns="0" tIns="0" rIns="0" bIns="0" anchor="t" anchorCtr="0">
            <a:noAutofit/>
          </a:bodyPr>
          <a:lstStyle/>
          <a:p>
            <a:pPr defTabSz="1219170">
              <a:buClr>
                <a:srgbClr val="000000"/>
              </a:buClr>
            </a:pPr>
            <a:r>
              <a:rPr lang="en" sz="1867" kern="0">
                <a:solidFill>
                  <a:srgbClr val="E6BB62"/>
                </a:solidFill>
                <a:latin typeface="Montserrat"/>
                <a:ea typeface="Montserrat"/>
                <a:cs typeface="Montserrat"/>
                <a:sym typeface="Montserrat"/>
              </a:rPr>
              <a:t>01. LOREM IPSUM</a:t>
            </a:r>
            <a:endParaRPr sz="1867" kern="0">
              <a:solidFill>
                <a:srgbClr val="E6BB62"/>
              </a:solidFill>
              <a:latin typeface="Montserrat"/>
              <a:ea typeface="Montserrat"/>
              <a:cs typeface="Montserrat"/>
              <a:sym typeface="Montserrat"/>
            </a:endParaRPr>
          </a:p>
        </p:txBody>
      </p:sp>
      <p:sp>
        <p:nvSpPr>
          <p:cNvPr id="228" name="Google Shape;228;p46"/>
          <p:cNvSpPr/>
          <p:nvPr/>
        </p:nvSpPr>
        <p:spPr>
          <a:xfrm>
            <a:off x="1202600" y="3228700"/>
            <a:ext cx="7786400" cy="1142000"/>
          </a:xfrm>
          <a:prstGeom prst="rect">
            <a:avLst/>
          </a:prstGeom>
          <a:noFill/>
          <a:ln>
            <a:noFill/>
          </a:ln>
        </p:spPr>
        <p:txBody>
          <a:bodyPr spcFirstLastPara="1" wrap="square" lIns="91433" tIns="45700" rIns="91433" bIns="45700" anchor="t" anchorCtr="0">
            <a:noAutofit/>
          </a:bodyPr>
          <a:lstStyle/>
          <a:p>
            <a:pPr marL="609585" indent="-516454" defTabSz="1219170">
              <a:buClr>
                <a:srgbClr val="5B9BD5"/>
              </a:buClr>
              <a:buSzPts val="2500"/>
              <a:buFont typeface="Montserrat"/>
              <a:buAutoNum type="alphaUcPeriod"/>
            </a:pPr>
            <a:r>
              <a:rPr lang="en" sz="3333" b="1" kern="0" dirty="0">
                <a:solidFill>
                  <a:srgbClr val="FFFFFF"/>
                </a:solidFill>
                <a:latin typeface="Montserrat"/>
                <a:ea typeface="Montserrat"/>
                <a:cs typeface="Montserrat"/>
                <a:sym typeface="Montserrat"/>
              </a:rPr>
              <a:t>Lorem ipsum dolor sit amet, consectetur adipiscing elit.</a:t>
            </a:r>
            <a:endParaRPr sz="3333" b="1" kern="0" dirty="0">
              <a:solidFill>
                <a:srgbClr val="FFFFFF"/>
              </a:solidFill>
              <a:latin typeface="Montserrat"/>
              <a:ea typeface="Montserrat"/>
              <a:cs typeface="Montserrat"/>
              <a:sym typeface="Montserrat"/>
            </a:endParaRPr>
          </a:p>
          <a:p>
            <a:pPr defTabSz="1219170">
              <a:buClr>
                <a:srgbClr val="000000"/>
              </a:buClr>
            </a:pPr>
            <a:endParaRPr sz="3333" b="1" kern="0" dirty="0">
              <a:solidFill>
                <a:srgbClr val="FFFFFF"/>
              </a:solidFill>
              <a:latin typeface="Lora"/>
              <a:ea typeface="Lora"/>
              <a:cs typeface="Lora"/>
              <a:sym typeface="Lora"/>
            </a:endParaRPr>
          </a:p>
          <a:p>
            <a:pPr defTabSz="1219170">
              <a:buClr>
                <a:srgbClr val="000000"/>
              </a:buClr>
              <a:buSzPts val="1400"/>
            </a:pPr>
            <a:endParaRPr sz="3333" b="1" kern="0" dirty="0">
              <a:solidFill>
                <a:srgbClr val="FFFFFF"/>
              </a:solidFill>
              <a:latin typeface="Lora"/>
              <a:ea typeface="Lora"/>
              <a:cs typeface="Lora"/>
              <a:sym typeface="Lora"/>
            </a:endParaRPr>
          </a:p>
        </p:txBody>
      </p:sp>
      <p:sp>
        <p:nvSpPr>
          <p:cNvPr id="2" name="Slide Number Placeholder 5">
            <a:extLst>
              <a:ext uri="{FF2B5EF4-FFF2-40B4-BE49-F238E27FC236}">
                <a16:creationId xmlns:a16="http://schemas.microsoft.com/office/drawing/2014/main" id="{7AF886C5-6090-4319-13A3-A35ECB78803A}"/>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10</a:t>
            </a:fld>
            <a:endParaRPr lang="en-US" dirty="0"/>
          </a:p>
        </p:txBody>
      </p:sp>
      <p:pic>
        <p:nvPicPr>
          <p:cNvPr id="3" name="Gráfico 2">
            <a:extLst>
              <a:ext uri="{FF2B5EF4-FFF2-40B4-BE49-F238E27FC236}">
                <a16:creationId xmlns:a16="http://schemas.microsoft.com/office/drawing/2014/main" id="{B0BA31A8-4D8C-ECB2-93EB-C252FAA448B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5">
          <a:extLst>
            <a:ext uri="{FF2B5EF4-FFF2-40B4-BE49-F238E27FC236}">
              <a16:creationId xmlns:a16="http://schemas.microsoft.com/office/drawing/2014/main" id="{13E613BC-337F-EF54-E0A6-CDCC54DE5D49}"/>
            </a:ext>
          </a:extLst>
        </p:cNvPr>
        <p:cNvGrpSpPr/>
        <p:nvPr/>
      </p:nvGrpSpPr>
      <p:grpSpPr>
        <a:xfrm>
          <a:off x="0" y="0"/>
          <a:ext cx="0" cy="0"/>
          <a:chOff x="0" y="0"/>
          <a:chExt cx="0" cy="0"/>
        </a:xfrm>
      </p:grpSpPr>
      <p:cxnSp>
        <p:nvCxnSpPr>
          <p:cNvPr id="226" name="Google Shape;226;p46">
            <a:extLst>
              <a:ext uri="{FF2B5EF4-FFF2-40B4-BE49-F238E27FC236}">
                <a16:creationId xmlns:a16="http://schemas.microsoft.com/office/drawing/2014/main" id="{F565D822-A106-E3A8-1C5F-E4FBB87A5036}"/>
              </a:ext>
            </a:extLst>
          </p:cNvPr>
          <p:cNvCxnSpPr/>
          <p:nvPr/>
        </p:nvCxnSpPr>
        <p:spPr>
          <a:xfrm rot="10800000">
            <a:off x="790948" y="1691233"/>
            <a:ext cx="2302400" cy="0"/>
          </a:xfrm>
          <a:prstGeom prst="straightConnector1">
            <a:avLst/>
          </a:prstGeom>
          <a:noFill/>
          <a:ln w="9525" cap="flat" cmpd="sng">
            <a:solidFill>
              <a:srgbClr val="E7BA61"/>
            </a:solidFill>
            <a:prstDash val="solid"/>
            <a:round/>
            <a:headEnd type="none" w="sm" len="sm"/>
            <a:tailEnd type="none" w="sm" len="sm"/>
          </a:ln>
        </p:spPr>
      </p:cxnSp>
      <p:sp>
        <p:nvSpPr>
          <p:cNvPr id="227" name="Google Shape;227;p46">
            <a:extLst>
              <a:ext uri="{FF2B5EF4-FFF2-40B4-BE49-F238E27FC236}">
                <a16:creationId xmlns:a16="http://schemas.microsoft.com/office/drawing/2014/main" id="{902ADC3D-5CBD-676B-11BC-11554B24EB83}"/>
              </a:ext>
            </a:extLst>
          </p:cNvPr>
          <p:cNvSpPr txBox="1"/>
          <p:nvPr/>
        </p:nvSpPr>
        <p:spPr>
          <a:xfrm>
            <a:off x="766181" y="1236032"/>
            <a:ext cx="4946726" cy="287323"/>
          </a:xfrm>
          <a:prstGeom prst="rect">
            <a:avLst/>
          </a:prstGeom>
          <a:noFill/>
          <a:ln>
            <a:noFill/>
          </a:ln>
        </p:spPr>
        <p:txBody>
          <a:bodyPr spcFirstLastPara="1" wrap="square" lIns="0" tIns="0" rIns="0" bIns="0" anchor="t" anchorCtr="0">
            <a:spAutoFit/>
          </a:bodyPr>
          <a:lstStyle/>
          <a:p>
            <a:pPr defTabSz="1219170">
              <a:buClr>
                <a:srgbClr val="000000"/>
              </a:buClr>
            </a:pPr>
            <a:r>
              <a:rPr lang="es-AR" sz="1867" kern="0" dirty="0">
                <a:solidFill>
                  <a:srgbClr val="E6BB62"/>
                </a:solidFill>
                <a:latin typeface="Montserrat"/>
                <a:ea typeface="Montserrat"/>
                <a:cs typeface="Montserrat"/>
                <a:sym typeface="Montserrat"/>
              </a:rPr>
              <a:t>TÍTULO</a:t>
            </a:r>
          </a:p>
        </p:txBody>
      </p:sp>
      <p:sp>
        <p:nvSpPr>
          <p:cNvPr id="228" name="Google Shape;228;p46">
            <a:extLst>
              <a:ext uri="{FF2B5EF4-FFF2-40B4-BE49-F238E27FC236}">
                <a16:creationId xmlns:a16="http://schemas.microsoft.com/office/drawing/2014/main" id="{9CEBC698-B0A9-A23D-2E50-DCB1385848D0}"/>
              </a:ext>
            </a:extLst>
          </p:cNvPr>
          <p:cNvSpPr/>
          <p:nvPr/>
        </p:nvSpPr>
        <p:spPr>
          <a:xfrm>
            <a:off x="766181" y="1988717"/>
            <a:ext cx="4558854" cy="2954078"/>
          </a:xfrm>
          <a:prstGeom prst="rect">
            <a:avLst/>
          </a:prstGeom>
          <a:noFill/>
          <a:ln>
            <a:noFill/>
          </a:ln>
        </p:spPr>
        <p:txBody>
          <a:bodyPr spcFirstLastPara="1" wrap="square" lIns="0" tIns="0" rIns="0" bIns="0" anchor="t" anchorCtr="0">
            <a:spAutoFit/>
          </a:bodyPr>
          <a:lstStyle/>
          <a:p>
            <a:pPr indent="4763" defTabSz="1219170">
              <a:buClr>
                <a:srgbClr val="5B9BD5"/>
              </a:buClr>
              <a:buSzPts val="2500"/>
            </a:pPr>
            <a:r>
              <a:rPr lang="es-AR" sz="2133" kern="0" dirty="0" err="1">
                <a:solidFill>
                  <a:srgbClr val="FFFFFF"/>
                </a:solidFill>
                <a:latin typeface="Montserrat"/>
                <a:ea typeface="Montserrat"/>
                <a:cs typeface="Montserrat"/>
                <a:sym typeface="Montserrat"/>
              </a:rPr>
              <a:t>Lorem</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Ipsum</a:t>
            </a:r>
            <a:r>
              <a:rPr lang="es-AR" sz="2133" kern="0" dirty="0">
                <a:solidFill>
                  <a:srgbClr val="FFFFFF"/>
                </a:solidFill>
                <a:latin typeface="Montserrat"/>
                <a:ea typeface="Montserrat"/>
                <a:cs typeface="Montserrat"/>
                <a:sym typeface="Montserrat"/>
              </a:rPr>
              <a:t> dolor </a:t>
            </a:r>
            <a:r>
              <a:rPr lang="es-AR" sz="2133" kern="0" dirty="0" err="1">
                <a:solidFill>
                  <a:srgbClr val="FFFFFF"/>
                </a:solidFill>
                <a:latin typeface="Montserrat"/>
                <a:ea typeface="Montserrat"/>
                <a:cs typeface="Montserrat"/>
                <a:sym typeface="Montserrat"/>
              </a:rPr>
              <a:t>sit</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amet</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consectetur</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adipiscing</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elit</a:t>
            </a:r>
            <a:r>
              <a:rPr lang="es-AR" sz="2133" kern="0" dirty="0">
                <a:solidFill>
                  <a:srgbClr val="FFFFFF"/>
                </a:solidFill>
                <a:latin typeface="Montserrat"/>
                <a:ea typeface="Montserrat"/>
                <a:cs typeface="Montserrat"/>
                <a:sym typeface="Montserrat"/>
              </a:rPr>
              <a:t>, sed do </a:t>
            </a:r>
            <a:r>
              <a:rPr lang="es-AR" sz="2133" kern="0" dirty="0" err="1">
                <a:solidFill>
                  <a:srgbClr val="FFFFFF"/>
                </a:solidFill>
                <a:latin typeface="Montserrat"/>
                <a:ea typeface="Montserrat"/>
                <a:cs typeface="Montserrat"/>
                <a:sym typeface="Montserrat"/>
              </a:rPr>
              <a:t>eiusmod</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tempor</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incididunt</a:t>
            </a:r>
            <a:r>
              <a:rPr lang="es-AR" sz="2133" kern="0" dirty="0">
                <a:solidFill>
                  <a:srgbClr val="FFFFFF"/>
                </a:solidFill>
                <a:latin typeface="Montserrat"/>
                <a:ea typeface="Montserrat"/>
                <a:cs typeface="Montserrat"/>
                <a:sym typeface="Montserrat"/>
              </a:rPr>
              <a:t> ut labore et </a:t>
            </a:r>
            <a:r>
              <a:rPr lang="es-AR" sz="2133" kern="0" dirty="0" err="1">
                <a:solidFill>
                  <a:srgbClr val="FFFFFF"/>
                </a:solidFill>
                <a:latin typeface="Montserrat"/>
                <a:ea typeface="Montserrat"/>
                <a:cs typeface="Montserrat"/>
                <a:sym typeface="Montserrat"/>
              </a:rPr>
              <a:t>dolore</a:t>
            </a:r>
            <a:r>
              <a:rPr lang="es-AR" sz="2133" kern="0" dirty="0">
                <a:solidFill>
                  <a:srgbClr val="FFFFFF"/>
                </a:solidFill>
                <a:latin typeface="Montserrat"/>
                <a:ea typeface="Montserrat"/>
                <a:cs typeface="Montserrat"/>
                <a:sym typeface="Montserrat"/>
              </a:rPr>
              <a:t> magna </a:t>
            </a:r>
            <a:r>
              <a:rPr lang="es-AR" sz="2133" kern="0" dirty="0" err="1">
                <a:solidFill>
                  <a:srgbClr val="FFFFFF"/>
                </a:solidFill>
                <a:latin typeface="Montserrat"/>
                <a:ea typeface="Montserrat"/>
                <a:cs typeface="Montserrat"/>
                <a:sym typeface="Montserrat"/>
              </a:rPr>
              <a:t>aliqua</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Nisl</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tincidunt</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eget</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nullam</a:t>
            </a:r>
            <a:r>
              <a:rPr lang="es-AR" sz="2133" kern="0" dirty="0">
                <a:solidFill>
                  <a:srgbClr val="FFFFFF"/>
                </a:solidFill>
                <a:latin typeface="Montserrat"/>
                <a:ea typeface="Montserrat"/>
                <a:cs typeface="Montserrat"/>
                <a:sym typeface="Montserrat"/>
              </a:rPr>
              <a:t> non. Quis </a:t>
            </a:r>
            <a:r>
              <a:rPr lang="es-AR" sz="2133" kern="0" dirty="0" err="1">
                <a:solidFill>
                  <a:srgbClr val="FFFFFF"/>
                </a:solidFill>
                <a:latin typeface="Montserrat"/>
                <a:ea typeface="Montserrat"/>
                <a:cs typeface="Montserrat"/>
                <a:sym typeface="Montserrat"/>
              </a:rPr>
              <a:t>hendrerit</a:t>
            </a:r>
            <a:r>
              <a:rPr lang="es-AR" sz="2133" kern="0" dirty="0">
                <a:solidFill>
                  <a:srgbClr val="FFFFFF"/>
                </a:solidFill>
                <a:latin typeface="Montserrat"/>
                <a:ea typeface="Montserrat"/>
                <a:cs typeface="Montserrat"/>
                <a:sym typeface="Montserrat"/>
              </a:rPr>
              <a:t> dolor magna </a:t>
            </a:r>
            <a:r>
              <a:rPr lang="es-AR" sz="2133" kern="0" dirty="0" err="1">
                <a:solidFill>
                  <a:srgbClr val="FFFFFF"/>
                </a:solidFill>
                <a:latin typeface="Montserrat"/>
                <a:ea typeface="Montserrat"/>
                <a:cs typeface="Montserrat"/>
                <a:sym typeface="Montserrat"/>
              </a:rPr>
              <a:t>eget</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est</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lorem</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ipsum</a:t>
            </a:r>
            <a:r>
              <a:rPr lang="es-AR" sz="2133" kern="0" dirty="0">
                <a:solidFill>
                  <a:srgbClr val="FFFFFF"/>
                </a:solidFill>
                <a:latin typeface="Montserrat"/>
                <a:ea typeface="Montserrat"/>
                <a:cs typeface="Montserrat"/>
                <a:sym typeface="Montserrat"/>
              </a:rPr>
              <a:t> dolor </a:t>
            </a:r>
            <a:r>
              <a:rPr lang="es-AR" sz="2133" kern="0" dirty="0" err="1">
                <a:solidFill>
                  <a:srgbClr val="FFFFFF"/>
                </a:solidFill>
                <a:latin typeface="Montserrat"/>
                <a:ea typeface="Montserrat"/>
                <a:cs typeface="Montserrat"/>
                <a:sym typeface="Montserrat"/>
              </a:rPr>
              <a:t>sit</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Volutpat</a:t>
            </a:r>
            <a:r>
              <a:rPr lang="es-AR" sz="2133" kern="0" dirty="0">
                <a:solidFill>
                  <a:srgbClr val="FFFFFF"/>
                </a:solidFill>
                <a:latin typeface="Montserrat"/>
                <a:ea typeface="Montserrat"/>
                <a:cs typeface="Montserrat"/>
                <a:sym typeface="Montserrat"/>
              </a:rPr>
              <a:t> odio </a:t>
            </a:r>
            <a:r>
              <a:rPr lang="es-AR" sz="2133" kern="0" dirty="0" err="1">
                <a:solidFill>
                  <a:srgbClr val="FFFFFF"/>
                </a:solidFill>
                <a:latin typeface="Montserrat"/>
                <a:ea typeface="Montserrat"/>
                <a:cs typeface="Montserrat"/>
                <a:sym typeface="Montserrat"/>
              </a:rPr>
              <a:t>facilisis</a:t>
            </a:r>
            <a:r>
              <a:rPr lang="es-AR" sz="2133" kern="0" dirty="0">
                <a:solidFill>
                  <a:srgbClr val="FFFFFF"/>
                </a:solidFill>
                <a:latin typeface="Montserrat"/>
                <a:ea typeface="Montserrat"/>
                <a:cs typeface="Montserrat"/>
                <a:sym typeface="Montserrat"/>
              </a:rPr>
              <a:t> mauris </a:t>
            </a:r>
            <a:r>
              <a:rPr lang="es-AR" sz="2133" kern="0" dirty="0" err="1">
                <a:solidFill>
                  <a:srgbClr val="FFFFFF"/>
                </a:solidFill>
                <a:latin typeface="Montserrat"/>
                <a:ea typeface="Montserrat"/>
                <a:cs typeface="Montserrat"/>
                <a:sym typeface="Montserrat"/>
              </a:rPr>
              <a:t>sit</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amet</a:t>
            </a:r>
            <a:r>
              <a:rPr lang="es-AR" sz="2133" kern="0" dirty="0">
                <a:solidFill>
                  <a:srgbClr val="FFFFFF"/>
                </a:solidFill>
                <a:latin typeface="Montserrat"/>
                <a:ea typeface="Montserrat"/>
                <a:cs typeface="Montserrat"/>
                <a:sym typeface="Montserrat"/>
              </a:rPr>
              <a:t> </a:t>
            </a:r>
            <a:r>
              <a:rPr lang="es-AR" sz="2133" kern="0" dirty="0" err="1">
                <a:solidFill>
                  <a:srgbClr val="FFFFFF"/>
                </a:solidFill>
                <a:latin typeface="Montserrat"/>
                <a:ea typeface="Montserrat"/>
                <a:cs typeface="Montserrat"/>
                <a:sym typeface="Montserrat"/>
              </a:rPr>
              <a:t>massa</a:t>
            </a:r>
            <a:r>
              <a:rPr lang="es-AR" sz="2133" kern="0" dirty="0">
                <a:solidFill>
                  <a:srgbClr val="FFFFFF"/>
                </a:solidFill>
                <a:latin typeface="Montserrat"/>
                <a:ea typeface="Montserrat"/>
                <a:cs typeface="Montserrat"/>
                <a:sym typeface="Montserrat"/>
              </a:rPr>
              <a:t>. </a:t>
            </a:r>
          </a:p>
        </p:txBody>
      </p:sp>
      <p:cxnSp>
        <p:nvCxnSpPr>
          <p:cNvPr id="2" name="Google Shape;226;p46">
            <a:extLst>
              <a:ext uri="{FF2B5EF4-FFF2-40B4-BE49-F238E27FC236}">
                <a16:creationId xmlns:a16="http://schemas.microsoft.com/office/drawing/2014/main" id="{BF75F7EA-95D9-DE0F-4174-00D1C28E56BF}"/>
              </a:ext>
            </a:extLst>
          </p:cNvPr>
          <p:cNvCxnSpPr/>
          <p:nvPr/>
        </p:nvCxnSpPr>
        <p:spPr>
          <a:xfrm rot="10800000">
            <a:off x="6503853" y="1691233"/>
            <a:ext cx="2302400" cy="0"/>
          </a:xfrm>
          <a:prstGeom prst="straightConnector1">
            <a:avLst/>
          </a:prstGeom>
          <a:noFill/>
          <a:ln w="9525" cap="flat" cmpd="sng">
            <a:solidFill>
              <a:srgbClr val="E7BA61"/>
            </a:solidFill>
            <a:prstDash val="solid"/>
            <a:round/>
            <a:headEnd type="none" w="sm" len="sm"/>
            <a:tailEnd type="none" w="sm" len="sm"/>
          </a:ln>
        </p:spPr>
      </p:cxnSp>
      <p:sp>
        <p:nvSpPr>
          <p:cNvPr id="3" name="Google Shape;227;p46">
            <a:extLst>
              <a:ext uri="{FF2B5EF4-FFF2-40B4-BE49-F238E27FC236}">
                <a16:creationId xmlns:a16="http://schemas.microsoft.com/office/drawing/2014/main" id="{83C3ADA0-D63C-0C07-78FA-8ABAB9646E02}"/>
              </a:ext>
            </a:extLst>
          </p:cNvPr>
          <p:cNvSpPr txBox="1"/>
          <p:nvPr/>
        </p:nvSpPr>
        <p:spPr>
          <a:xfrm>
            <a:off x="6479086" y="1236033"/>
            <a:ext cx="4946730" cy="287323"/>
          </a:xfrm>
          <a:prstGeom prst="rect">
            <a:avLst/>
          </a:prstGeom>
          <a:noFill/>
          <a:ln>
            <a:noFill/>
          </a:ln>
        </p:spPr>
        <p:txBody>
          <a:bodyPr spcFirstLastPara="1" wrap="square" lIns="0" tIns="0" rIns="0" bIns="0" anchor="t" anchorCtr="0">
            <a:spAutoFit/>
          </a:bodyPr>
          <a:lstStyle/>
          <a:p>
            <a:pPr defTabSz="1219170">
              <a:buClr>
                <a:srgbClr val="000000"/>
              </a:buClr>
            </a:pPr>
            <a:r>
              <a:rPr lang="es-AR" sz="1867" kern="0" dirty="0">
                <a:solidFill>
                  <a:srgbClr val="E6BB62"/>
                </a:solidFill>
                <a:latin typeface="Montserrat"/>
                <a:ea typeface="Montserrat"/>
                <a:cs typeface="Montserrat"/>
                <a:sym typeface="Montserrat"/>
              </a:rPr>
              <a:t>TÍTULO </a:t>
            </a:r>
          </a:p>
        </p:txBody>
      </p:sp>
      <p:sp>
        <p:nvSpPr>
          <p:cNvPr id="4" name="Google Shape;228;p46">
            <a:extLst>
              <a:ext uri="{FF2B5EF4-FFF2-40B4-BE49-F238E27FC236}">
                <a16:creationId xmlns:a16="http://schemas.microsoft.com/office/drawing/2014/main" id="{40740FD5-7E38-61B5-8B48-C7945DA6F7AE}"/>
              </a:ext>
            </a:extLst>
          </p:cNvPr>
          <p:cNvSpPr/>
          <p:nvPr/>
        </p:nvSpPr>
        <p:spPr>
          <a:xfrm>
            <a:off x="6479086" y="1988719"/>
            <a:ext cx="4946730" cy="2585323"/>
          </a:xfrm>
          <a:prstGeom prst="rect">
            <a:avLst/>
          </a:prstGeom>
          <a:noFill/>
          <a:ln>
            <a:noFill/>
          </a:ln>
        </p:spPr>
        <p:txBody>
          <a:bodyPr spcFirstLastPara="1" wrap="square" lIns="0" tIns="0" rIns="0" bIns="0" anchor="t" anchorCtr="0">
            <a:spAutoFit/>
          </a:bodyPr>
          <a:lstStyle/>
          <a:p>
            <a:pPr defTabSz="1219170">
              <a:buClr>
                <a:srgbClr val="5B9BD5"/>
              </a:buClr>
              <a:buSzPts val="2500"/>
            </a:pPr>
            <a:r>
              <a:rPr lang="es-AR" sz="2100" kern="0" dirty="0" err="1">
                <a:solidFill>
                  <a:srgbClr val="FFFFFF"/>
                </a:solidFill>
                <a:latin typeface="Montserrat"/>
                <a:ea typeface="Montserrat"/>
                <a:cs typeface="Montserrat"/>
                <a:sym typeface="Montserrat"/>
              </a:rPr>
              <a:t>Lorem</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Ipsum</a:t>
            </a:r>
            <a:r>
              <a:rPr lang="es-AR" sz="2100" kern="0" dirty="0">
                <a:solidFill>
                  <a:srgbClr val="FFFFFF"/>
                </a:solidFill>
                <a:latin typeface="Montserrat"/>
                <a:ea typeface="Montserrat"/>
                <a:cs typeface="Montserrat"/>
                <a:sym typeface="Montserrat"/>
              </a:rPr>
              <a:t> dolor </a:t>
            </a:r>
            <a:r>
              <a:rPr lang="es-AR" sz="2100" kern="0" dirty="0" err="1">
                <a:solidFill>
                  <a:srgbClr val="FFFFFF"/>
                </a:solidFill>
                <a:latin typeface="Montserrat"/>
                <a:ea typeface="Montserrat"/>
                <a:cs typeface="Montserrat"/>
                <a:sym typeface="Montserrat"/>
              </a:rPr>
              <a:t>sit</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amet</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consectetur</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adipiscing</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elit</a:t>
            </a:r>
            <a:r>
              <a:rPr lang="es-AR" sz="2100" kern="0" dirty="0">
                <a:solidFill>
                  <a:srgbClr val="FFFFFF"/>
                </a:solidFill>
                <a:latin typeface="Montserrat"/>
                <a:ea typeface="Montserrat"/>
                <a:cs typeface="Montserrat"/>
                <a:sym typeface="Montserrat"/>
              </a:rPr>
              <a:t>, sed do </a:t>
            </a:r>
            <a:r>
              <a:rPr lang="es-AR" sz="2100" kern="0" dirty="0" err="1">
                <a:solidFill>
                  <a:srgbClr val="FFFFFF"/>
                </a:solidFill>
                <a:latin typeface="Montserrat"/>
                <a:ea typeface="Montserrat"/>
                <a:cs typeface="Montserrat"/>
                <a:sym typeface="Montserrat"/>
              </a:rPr>
              <a:t>eiusmod</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tempor</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incididunt</a:t>
            </a:r>
            <a:r>
              <a:rPr lang="es-AR" sz="2100" kern="0" dirty="0">
                <a:solidFill>
                  <a:srgbClr val="FFFFFF"/>
                </a:solidFill>
                <a:latin typeface="Montserrat"/>
                <a:ea typeface="Montserrat"/>
                <a:cs typeface="Montserrat"/>
                <a:sym typeface="Montserrat"/>
              </a:rPr>
              <a:t> ut labore et </a:t>
            </a:r>
            <a:r>
              <a:rPr lang="es-AR" sz="2100" kern="0" dirty="0" err="1">
                <a:solidFill>
                  <a:srgbClr val="FFFFFF"/>
                </a:solidFill>
                <a:latin typeface="Montserrat"/>
                <a:ea typeface="Montserrat"/>
                <a:cs typeface="Montserrat"/>
                <a:sym typeface="Montserrat"/>
              </a:rPr>
              <a:t>dolore</a:t>
            </a:r>
            <a:r>
              <a:rPr lang="es-AR" sz="2100" kern="0" dirty="0">
                <a:solidFill>
                  <a:srgbClr val="FFFFFF"/>
                </a:solidFill>
                <a:latin typeface="Montserrat"/>
                <a:ea typeface="Montserrat"/>
                <a:cs typeface="Montserrat"/>
                <a:sym typeface="Montserrat"/>
              </a:rPr>
              <a:t> magna </a:t>
            </a:r>
            <a:r>
              <a:rPr lang="es-AR" sz="2100" kern="0" dirty="0" err="1">
                <a:solidFill>
                  <a:srgbClr val="FFFFFF"/>
                </a:solidFill>
                <a:latin typeface="Montserrat"/>
                <a:ea typeface="Montserrat"/>
                <a:cs typeface="Montserrat"/>
                <a:sym typeface="Montserrat"/>
              </a:rPr>
              <a:t>aliqua</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Nisl</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tincidunt</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eget</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nullam</a:t>
            </a:r>
            <a:r>
              <a:rPr lang="es-AR" sz="2100" kern="0" dirty="0">
                <a:solidFill>
                  <a:srgbClr val="FFFFFF"/>
                </a:solidFill>
                <a:latin typeface="Montserrat"/>
                <a:ea typeface="Montserrat"/>
                <a:cs typeface="Montserrat"/>
                <a:sym typeface="Montserrat"/>
              </a:rPr>
              <a:t> non. Quis </a:t>
            </a:r>
            <a:r>
              <a:rPr lang="es-AR" sz="2100" kern="0" dirty="0" err="1">
                <a:solidFill>
                  <a:srgbClr val="FFFFFF"/>
                </a:solidFill>
                <a:latin typeface="Montserrat"/>
                <a:ea typeface="Montserrat"/>
                <a:cs typeface="Montserrat"/>
                <a:sym typeface="Montserrat"/>
              </a:rPr>
              <a:t>hendrerit</a:t>
            </a:r>
            <a:r>
              <a:rPr lang="es-AR" sz="2100" kern="0" dirty="0">
                <a:solidFill>
                  <a:srgbClr val="FFFFFF"/>
                </a:solidFill>
                <a:latin typeface="Montserrat"/>
                <a:ea typeface="Montserrat"/>
                <a:cs typeface="Montserrat"/>
                <a:sym typeface="Montserrat"/>
              </a:rPr>
              <a:t> dolor magna </a:t>
            </a:r>
            <a:r>
              <a:rPr lang="es-AR" sz="2100" kern="0" dirty="0" err="1">
                <a:solidFill>
                  <a:srgbClr val="FFFFFF"/>
                </a:solidFill>
                <a:latin typeface="Montserrat"/>
                <a:ea typeface="Montserrat"/>
                <a:cs typeface="Montserrat"/>
                <a:sym typeface="Montserrat"/>
              </a:rPr>
              <a:t>eget</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est</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lorem</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ipsum</a:t>
            </a:r>
            <a:r>
              <a:rPr lang="es-AR" sz="2100" kern="0" dirty="0">
                <a:solidFill>
                  <a:srgbClr val="FFFFFF"/>
                </a:solidFill>
                <a:latin typeface="Montserrat"/>
                <a:ea typeface="Montserrat"/>
                <a:cs typeface="Montserrat"/>
                <a:sym typeface="Montserrat"/>
              </a:rPr>
              <a:t> dolor </a:t>
            </a:r>
            <a:r>
              <a:rPr lang="es-AR" sz="2100" kern="0" dirty="0" err="1">
                <a:solidFill>
                  <a:srgbClr val="FFFFFF"/>
                </a:solidFill>
                <a:latin typeface="Montserrat"/>
                <a:ea typeface="Montserrat"/>
                <a:cs typeface="Montserrat"/>
                <a:sym typeface="Montserrat"/>
              </a:rPr>
              <a:t>sit</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Volutpat</a:t>
            </a:r>
            <a:r>
              <a:rPr lang="es-AR" sz="2100" kern="0" dirty="0">
                <a:solidFill>
                  <a:srgbClr val="FFFFFF"/>
                </a:solidFill>
                <a:latin typeface="Montserrat"/>
                <a:ea typeface="Montserrat"/>
                <a:cs typeface="Montserrat"/>
                <a:sym typeface="Montserrat"/>
              </a:rPr>
              <a:t> odio </a:t>
            </a:r>
            <a:r>
              <a:rPr lang="es-AR" sz="2100" kern="0" dirty="0" err="1">
                <a:solidFill>
                  <a:srgbClr val="FFFFFF"/>
                </a:solidFill>
                <a:latin typeface="Montserrat"/>
                <a:ea typeface="Montserrat"/>
                <a:cs typeface="Montserrat"/>
                <a:sym typeface="Montserrat"/>
              </a:rPr>
              <a:t>facilisis</a:t>
            </a:r>
            <a:r>
              <a:rPr lang="es-AR" sz="2100" kern="0" dirty="0">
                <a:solidFill>
                  <a:srgbClr val="FFFFFF"/>
                </a:solidFill>
                <a:latin typeface="Montserrat"/>
                <a:ea typeface="Montserrat"/>
                <a:cs typeface="Montserrat"/>
                <a:sym typeface="Montserrat"/>
              </a:rPr>
              <a:t> mauris </a:t>
            </a:r>
            <a:r>
              <a:rPr lang="es-AR" sz="2100" kern="0" dirty="0" err="1">
                <a:solidFill>
                  <a:srgbClr val="FFFFFF"/>
                </a:solidFill>
                <a:latin typeface="Montserrat"/>
                <a:ea typeface="Montserrat"/>
                <a:cs typeface="Montserrat"/>
                <a:sym typeface="Montserrat"/>
              </a:rPr>
              <a:t>sit</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amet</a:t>
            </a:r>
            <a:r>
              <a:rPr lang="es-AR" sz="2100" kern="0" dirty="0">
                <a:solidFill>
                  <a:srgbClr val="FFFFFF"/>
                </a:solidFill>
                <a:latin typeface="Montserrat"/>
                <a:ea typeface="Montserrat"/>
                <a:cs typeface="Montserrat"/>
                <a:sym typeface="Montserrat"/>
              </a:rPr>
              <a:t> </a:t>
            </a:r>
            <a:r>
              <a:rPr lang="es-AR" sz="2100" kern="0" dirty="0" err="1">
                <a:solidFill>
                  <a:srgbClr val="FFFFFF"/>
                </a:solidFill>
                <a:latin typeface="Montserrat"/>
                <a:ea typeface="Montserrat"/>
                <a:cs typeface="Montserrat"/>
                <a:sym typeface="Montserrat"/>
              </a:rPr>
              <a:t>massa</a:t>
            </a:r>
            <a:r>
              <a:rPr lang="es-AR" sz="2100" kern="0" dirty="0">
                <a:solidFill>
                  <a:srgbClr val="FFFFFF"/>
                </a:solidFill>
                <a:latin typeface="Montserrat"/>
                <a:ea typeface="Montserrat"/>
                <a:cs typeface="Montserrat"/>
                <a:sym typeface="Montserrat"/>
              </a:rPr>
              <a:t>.</a:t>
            </a:r>
          </a:p>
        </p:txBody>
      </p:sp>
      <p:sp>
        <p:nvSpPr>
          <p:cNvPr id="5" name="Slide Number Placeholder 5">
            <a:extLst>
              <a:ext uri="{FF2B5EF4-FFF2-40B4-BE49-F238E27FC236}">
                <a16:creationId xmlns:a16="http://schemas.microsoft.com/office/drawing/2014/main" id="{7214A228-D971-32F3-0B28-BB6590163298}"/>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11</a:t>
            </a:fld>
            <a:endParaRPr lang="en-US" dirty="0"/>
          </a:p>
        </p:txBody>
      </p:sp>
      <p:pic>
        <p:nvPicPr>
          <p:cNvPr id="7" name="Gráfico 6">
            <a:extLst>
              <a:ext uri="{FF2B5EF4-FFF2-40B4-BE49-F238E27FC236}">
                <a16:creationId xmlns:a16="http://schemas.microsoft.com/office/drawing/2014/main" id="{F1C5EE44-3CF8-F515-5DBB-E88417B28D0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139225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5">
          <a:extLst>
            <a:ext uri="{FF2B5EF4-FFF2-40B4-BE49-F238E27FC236}">
              <a16:creationId xmlns:a16="http://schemas.microsoft.com/office/drawing/2014/main" id="{51199F79-B38B-6776-1477-7E191824544A}"/>
            </a:ext>
          </a:extLst>
        </p:cNvPr>
        <p:cNvGrpSpPr/>
        <p:nvPr/>
      </p:nvGrpSpPr>
      <p:grpSpPr>
        <a:xfrm>
          <a:off x="0" y="0"/>
          <a:ext cx="0" cy="0"/>
          <a:chOff x="0" y="0"/>
          <a:chExt cx="0" cy="0"/>
        </a:xfrm>
      </p:grpSpPr>
      <p:sp>
        <p:nvSpPr>
          <p:cNvPr id="228" name="Google Shape;228;p46">
            <a:extLst>
              <a:ext uri="{FF2B5EF4-FFF2-40B4-BE49-F238E27FC236}">
                <a16:creationId xmlns:a16="http://schemas.microsoft.com/office/drawing/2014/main" id="{B386327D-858F-E9AB-D2B6-FE87EB2B6CE5}"/>
              </a:ext>
            </a:extLst>
          </p:cNvPr>
          <p:cNvSpPr/>
          <p:nvPr/>
        </p:nvSpPr>
        <p:spPr>
          <a:xfrm>
            <a:off x="6096000" y="1287592"/>
            <a:ext cx="5329818" cy="4308424"/>
          </a:xfrm>
          <a:prstGeom prst="rect">
            <a:avLst/>
          </a:prstGeom>
          <a:noFill/>
          <a:ln>
            <a:noFill/>
          </a:ln>
        </p:spPr>
        <p:txBody>
          <a:bodyPr spcFirstLastPara="1" wrap="square" lIns="0" tIns="0" rIns="0" bIns="0" anchor="t" anchorCtr="0">
            <a:spAutoFit/>
          </a:bodyPr>
          <a:lstStyle/>
          <a:p>
            <a:pPr marL="609585" indent="-516454" defTabSz="1219170">
              <a:spcAft>
                <a:spcPts val="800"/>
              </a:spcAft>
              <a:buClr>
                <a:srgbClr val="5B9BD5"/>
              </a:buClr>
              <a:buSzPts val="2500"/>
              <a:buFont typeface="Arial" panose="020B0604020202020204" pitchFamily="34" charset="0"/>
              <a:buChar char="•"/>
            </a:pPr>
            <a:r>
              <a:rPr lang="es-AR" sz="3333" b="1" kern="0" dirty="0" err="1">
                <a:solidFill>
                  <a:srgbClr val="FFFFFF"/>
                </a:solidFill>
                <a:latin typeface="Montserrat"/>
                <a:ea typeface="Montserrat"/>
                <a:cs typeface="Montserrat"/>
                <a:sym typeface="Montserrat"/>
              </a:rPr>
              <a:t>Lorem</a:t>
            </a:r>
            <a:r>
              <a:rPr lang="es-AR" sz="3333" b="1" kern="0" dirty="0">
                <a:solidFill>
                  <a:srgbClr val="FFFFFF"/>
                </a:solidFill>
                <a:latin typeface="Montserrat"/>
                <a:ea typeface="Montserrat"/>
                <a:cs typeface="Montserrat"/>
                <a:sym typeface="Montserrat"/>
              </a:rPr>
              <a:t> </a:t>
            </a:r>
            <a:r>
              <a:rPr lang="es-AR" sz="3333" b="1" kern="0" dirty="0" err="1">
                <a:solidFill>
                  <a:srgbClr val="FFFFFF"/>
                </a:solidFill>
                <a:latin typeface="Montserrat"/>
                <a:ea typeface="Montserrat"/>
                <a:cs typeface="Montserrat"/>
                <a:sym typeface="Montserrat"/>
              </a:rPr>
              <a:t>Ipsum</a:t>
            </a:r>
            <a:endParaRPr lang="es-AR" sz="3333" b="1" kern="0" dirty="0">
              <a:solidFill>
                <a:srgbClr val="FFFFFF"/>
              </a:solidFill>
              <a:latin typeface="Montserrat"/>
              <a:ea typeface="Montserrat"/>
              <a:cs typeface="Montserrat"/>
              <a:sym typeface="Montserrat"/>
            </a:endParaRPr>
          </a:p>
          <a:p>
            <a:pPr marL="609585" indent="-516454" defTabSz="1219170">
              <a:spcAft>
                <a:spcPts val="800"/>
              </a:spcAft>
              <a:buClr>
                <a:srgbClr val="5B9BD5"/>
              </a:buClr>
              <a:buSzPts val="2500"/>
              <a:buFont typeface="Arial" panose="020B0604020202020204" pitchFamily="34" charset="0"/>
              <a:buChar char="•"/>
            </a:pPr>
            <a:r>
              <a:rPr lang="es-AR" sz="3333" b="1" kern="0" dirty="0">
                <a:solidFill>
                  <a:srgbClr val="FFFFFF"/>
                </a:solidFill>
                <a:latin typeface="Montserrat"/>
                <a:ea typeface="Montserrat"/>
                <a:cs typeface="Montserrat"/>
                <a:sym typeface="Montserrat"/>
              </a:rPr>
              <a:t>Dolor </a:t>
            </a:r>
            <a:r>
              <a:rPr lang="es-AR" sz="3333" b="1" kern="0" dirty="0" err="1">
                <a:solidFill>
                  <a:srgbClr val="FFFFFF"/>
                </a:solidFill>
                <a:latin typeface="Montserrat"/>
                <a:ea typeface="Montserrat"/>
                <a:cs typeface="Montserrat"/>
                <a:sym typeface="Montserrat"/>
              </a:rPr>
              <a:t>sit</a:t>
            </a:r>
            <a:r>
              <a:rPr lang="es-AR" sz="3333" b="1" kern="0" dirty="0">
                <a:solidFill>
                  <a:srgbClr val="FFFFFF"/>
                </a:solidFill>
                <a:latin typeface="Montserrat"/>
                <a:ea typeface="Montserrat"/>
                <a:cs typeface="Montserrat"/>
                <a:sym typeface="Montserrat"/>
              </a:rPr>
              <a:t> </a:t>
            </a:r>
            <a:r>
              <a:rPr lang="es-AR" sz="3333" b="1" kern="0" dirty="0" err="1">
                <a:solidFill>
                  <a:srgbClr val="FFFFFF"/>
                </a:solidFill>
                <a:latin typeface="Montserrat"/>
                <a:ea typeface="Montserrat"/>
                <a:cs typeface="Montserrat"/>
                <a:sym typeface="Montserrat"/>
              </a:rPr>
              <a:t>amet</a:t>
            </a:r>
            <a:endParaRPr lang="es-AR" sz="3333" b="1" kern="0" dirty="0">
              <a:solidFill>
                <a:srgbClr val="FFFFFF"/>
              </a:solidFill>
              <a:latin typeface="Montserrat"/>
              <a:ea typeface="Montserrat"/>
              <a:cs typeface="Montserrat"/>
              <a:sym typeface="Montserrat"/>
            </a:endParaRPr>
          </a:p>
          <a:p>
            <a:pPr marL="609585" indent="-516454" defTabSz="1219170">
              <a:spcAft>
                <a:spcPts val="800"/>
              </a:spcAft>
              <a:buClr>
                <a:srgbClr val="5B9BD5"/>
              </a:buClr>
              <a:buSzPts val="2500"/>
              <a:buFont typeface="Arial" panose="020B0604020202020204" pitchFamily="34" charset="0"/>
              <a:buChar char="•"/>
            </a:pPr>
            <a:r>
              <a:rPr lang="es-AR" sz="3333" b="1" kern="0" dirty="0" err="1">
                <a:solidFill>
                  <a:srgbClr val="FFFFFF"/>
                </a:solidFill>
                <a:latin typeface="Montserrat"/>
                <a:ea typeface="Montserrat"/>
                <a:cs typeface="Montserrat"/>
                <a:sym typeface="Montserrat"/>
              </a:rPr>
              <a:t>Consectetur</a:t>
            </a:r>
            <a:endParaRPr lang="es-AR" sz="3333" b="1" kern="0" dirty="0">
              <a:solidFill>
                <a:srgbClr val="FFFFFF"/>
              </a:solidFill>
              <a:latin typeface="Montserrat"/>
              <a:ea typeface="Montserrat"/>
              <a:cs typeface="Montserrat"/>
              <a:sym typeface="Montserrat"/>
            </a:endParaRPr>
          </a:p>
          <a:p>
            <a:pPr marL="609585" indent="-516454" defTabSz="1219170">
              <a:spcAft>
                <a:spcPts val="800"/>
              </a:spcAft>
              <a:buClr>
                <a:srgbClr val="5B9BD5"/>
              </a:buClr>
              <a:buSzPts val="2500"/>
              <a:buFont typeface="Arial" panose="020B0604020202020204" pitchFamily="34" charset="0"/>
              <a:buChar char="•"/>
            </a:pPr>
            <a:r>
              <a:rPr lang="es-AR" sz="3333" b="1" kern="0" dirty="0" err="1">
                <a:solidFill>
                  <a:srgbClr val="FFFFFF"/>
                </a:solidFill>
                <a:latin typeface="Montserrat"/>
                <a:ea typeface="Montserrat"/>
                <a:cs typeface="Montserrat"/>
                <a:sym typeface="Montserrat"/>
              </a:rPr>
              <a:t>Adipiscing</a:t>
            </a:r>
            <a:r>
              <a:rPr lang="es-AR" sz="3333" b="1" kern="0" dirty="0">
                <a:solidFill>
                  <a:srgbClr val="FFFFFF"/>
                </a:solidFill>
                <a:latin typeface="Montserrat"/>
                <a:ea typeface="Montserrat"/>
                <a:cs typeface="Montserrat"/>
                <a:sym typeface="Montserrat"/>
              </a:rPr>
              <a:t> </a:t>
            </a:r>
            <a:r>
              <a:rPr lang="es-AR" sz="3333" b="1" kern="0" dirty="0" err="1">
                <a:solidFill>
                  <a:srgbClr val="FFFFFF"/>
                </a:solidFill>
                <a:latin typeface="Montserrat"/>
                <a:ea typeface="Montserrat"/>
                <a:cs typeface="Montserrat"/>
                <a:sym typeface="Montserrat"/>
              </a:rPr>
              <a:t>elit</a:t>
            </a:r>
            <a:r>
              <a:rPr lang="es-AR" sz="3333" b="1" kern="0" dirty="0">
                <a:solidFill>
                  <a:srgbClr val="FFFFFF"/>
                </a:solidFill>
                <a:latin typeface="Montserrat"/>
                <a:ea typeface="Montserrat"/>
                <a:cs typeface="Montserrat"/>
                <a:sym typeface="Montserrat"/>
              </a:rPr>
              <a:t> </a:t>
            </a:r>
          </a:p>
          <a:p>
            <a:pPr marL="609585" indent="-516454" defTabSz="1219170">
              <a:spcAft>
                <a:spcPts val="800"/>
              </a:spcAft>
              <a:buClr>
                <a:srgbClr val="5B9BD5"/>
              </a:buClr>
              <a:buSzPts val="2500"/>
              <a:buFont typeface="Arial" panose="020B0604020202020204" pitchFamily="34" charset="0"/>
              <a:buChar char="•"/>
            </a:pPr>
            <a:r>
              <a:rPr lang="es-AR" sz="3333" b="1" kern="0" dirty="0">
                <a:solidFill>
                  <a:srgbClr val="FFFFFF"/>
                </a:solidFill>
                <a:latin typeface="Montserrat"/>
                <a:ea typeface="Montserrat"/>
                <a:cs typeface="Montserrat"/>
                <a:sym typeface="Montserrat"/>
              </a:rPr>
              <a:t>Sed do </a:t>
            </a:r>
            <a:r>
              <a:rPr lang="es-AR" sz="3333" b="1" kern="0" dirty="0" err="1">
                <a:solidFill>
                  <a:srgbClr val="FFFFFF"/>
                </a:solidFill>
                <a:latin typeface="Montserrat"/>
                <a:ea typeface="Montserrat"/>
                <a:cs typeface="Montserrat"/>
                <a:sym typeface="Montserrat"/>
              </a:rPr>
              <a:t>eiusmod</a:t>
            </a:r>
            <a:endParaRPr lang="es-AR" sz="3333" b="1" kern="0" dirty="0">
              <a:solidFill>
                <a:srgbClr val="FFFFFF"/>
              </a:solidFill>
              <a:latin typeface="Montserrat"/>
              <a:ea typeface="Montserrat"/>
              <a:cs typeface="Montserrat"/>
              <a:sym typeface="Montserrat"/>
            </a:endParaRPr>
          </a:p>
          <a:p>
            <a:pPr marL="609585" indent="-516454" defTabSz="1219170">
              <a:spcAft>
                <a:spcPts val="800"/>
              </a:spcAft>
              <a:buClr>
                <a:srgbClr val="5B9BD5"/>
              </a:buClr>
              <a:buSzPts val="2500"/>
              <a:buFont typeface="Arial" panose="020B0604020202020204" pitchFamily="34" charset="0"/>
              <a:buChar char="•"/>
            </a:pPr>
            <a:r>
              <a:rPr lang="es-AR" sz="3333" b="1" kern="0" dirty="0" err="1">
                <a:solidFill>
                  <a:srgbClr val="FFFFFF"/>
                </a:solidFill>
                <a:latin typeface="Montserrat"/>
                <a:ea typeface="Montserrat"/>
                <a:cs typeface="Montserrat"/>
                <a:sym typeface="Montserrat"/>
              </a:rPr>
              <a:t>Tempor</a:t>
            </a:r>
            <a:r>
              <a:rPr lang="es-AR" sz="3333" b="1" kern="0" dirty="0">
                <a:solidFill>
                  <a:srgbClr val="FFFFFF"/>
                </a:solidFill>
                <a:latin typeface="Montserrat"/>
                <a:ea typeface="Montserrat"/>
                <a:cs typeface="Montserrat"/>
                <a:sym typeface="Montserrat"/>
              </a:rPr>
              <a:t> </a:t>
            </a:r>
            <a:r>
              <a:rPr lang="es-AR" sz="3333" b="1" kern="0" dirty="0" err="1">
                <a:solidFill>
                  <a:srgbClr val="FFFFFF"/>
                </a:solidFill>
                <a:latin typeface="Montserrat"/>
                <a:ea typeface="Montserrat"/>
                <a:cs typeface="Montserrat"/>
                <a:sym typeface="Montserrat"/>
              </a:rPr>
              <a:t>incididunt</a:t>
            </a:r>
            <a:endParaRPr lang="es-AR" sz="3333" b="1" kern="0" dirty="0">
              <a:solidFill>
                <a:srgbClr val="FFFFFF"/>
              </a:solidFill>
              <a:latin typeface="Montserrat"/>
              <a:ea typeface="Montserrat"/>
              <a:cs typeface="Montserrat"/>
              <a:sym typeface="Montserrat"/>
            </a:endParaRPr>
          </a:p>
          <a:p>
            <a:pPr marL="609585" indent="-516454" defTabSz="1219170">
              <a:spcAft>
                <a:spcPts val="800"/>
              </a:spcAft>
              <a:buClr>
                <a:srgbClr val="5B9BD5"/>
              </a:buClr>
              <a:buSzPts val="2500"/>
              <a:buFont typeface="Arial" panose="020B0604020202020204" pitchFamily="34" charset="0"/>
              <a:buChar char="•"/>
            </a:pPr>
            <a:r>
              <a:rPr lang="es-AR" sz="3333" b="1" kern="0" dirty="0">
                <a:solidFill>
                  <a:srgbClr val="FFFFFF"/>
                </a:solidFill>
                <a:latin typeface="Montserrat"/>
                <a:ea typeface="Montserrat"/>
                <a:cs typeface="Montserrat"/>
                <a:sym typeface="Montserrat"/>
              </a:rPr>
              <a:t>Ut labore et </a:t>
            </a:r>
            <a:r>
              <a:rPr lang="es-AR" sz="3333" b="1" kern="0" dirty="0" err="1">
                <a:solidFill>
                  <a:srgbClr val="FFFFFF"/>
                </a:solidFill>
                <a:latin typeface="Montserrat"/>
                <a:ea typeface="Montserrat"/>
                <a:cs typeface="Montserrat"/>
                <a:sym typeface="Montserrat"/>
              </a:rPr>
              <a:t>dolore</a:t>
            </a:r>
            <a:endParaRPr lang="es-AR" sz="3333" b="1" kern="0" dirty="0">
              <a:solidFill>
                <a:srgbClr val="FFFFFF"/>
              </a:solidFill>
              <a:latin typeface="Montserrat"/>
              <a:ea typeface="Montserrat"/>
              <a:cs typeface="Montserrat"/>
              <a:sym typeface="Montserrat"/>
            </a:endParaRPr>
          </a:p>
        </p:txBody>
      </p:sp>
      <p:cxnSp>
        <p:nvCxnSpPr>
          <p:cNvPr id="11" name="Google Shape;226;p46">
            <a:extLst>
              <a:ext uri="{FF2B5EF4-FFF2-40B4-BE49-F238E27FC236}">
                <a16:creationId xmlns:a16="http://schemas.microsoft.com/office/drawing/2014/main" id="{126A1356-1109-0654-9ACE-1721B27F1979}"/>
              </a:ext>
            </a:extLst>
          </p:cNvPr>
          <p:cNvCxnSpPr/>
          <p:nvPr/>
        </p:nvCxnSpPr>
        <p:spPr>
          <a:xfrm rot="10800000">
            <a:off x="790948" y="1691233"/>
            <a:ext cx="2302400" cy="0"/>
          </a:xfrm>
          <a:prstGeom prst="straightConnector1">
            <a:avLst/>
          </a:prstGeom>
          <a:noFill/>
          <a:ln w="9525" cap="flat" cmpd="sng">
            <a:solidFill>
              <a:srgbClr val="E7BA61"/>
            </a:solidFill>
            <a:prstDash val="solid"/>
            <a:round/>
            <a:headEnd type="none" w="sm" len="sm"/>
            <a:tailEnd type="none" w="sm" len="sm"/>
          </a:ln>
        </p:spPr>
      </p:cxnSp>
      <p:sp>
        <p:nvSpPr>
          <p:cNvPr id="12" name="Google Shape;227;p46">
            <a:extLst>
              <a:ext uri="{FF2B5EF4-FFF2-40B4-BE49-F238E27FC236}">
                <a16:creationId xmlns:a16="http://schemas.microsoft.com/office/drawing/2014/main" id="{6BA26E51-4EC6-9C1B-938D-9A6D3FF21C5C}"/>
              </a:ext>
            </a:extLst>
          </p:cNvPr>
          <p:cNvSpPr txBox="1"/>
          <p:nvPr/>
        </p:nvSpPr>
        <p:spPr>
          <a:xfrm>
            <a:off x="766181" y="1236032"/>
            <a:ext cx="4946726" cy="287323"/>
          </a:xfrm>
          <a:prstGeom prst="rect">
            <a:avLst/>
          </a:prstGeom>
          <a:noFill/>
          <a:ln>
            <a:noFill/>
          </a:ln>
        </p:spPr>
        <p:txBody>
          <a:bodyPr spcFirstLastPara="1" wrap="square" lIns="0" tIns="0" rIns="0" bIns="0" anchor="t" anchorCtr="0">
            <a:spAutoFit/>
          </a:bodyPr>
          <a:lstStyle/>
          <a:p>
            <a:pPr defTabSz="1219170">
              <a:buClr>
                <a:srgbClr val="000000"/>
              </a:buClr>
            </a:pPr>
            <a:r>
              <a:rPr lang="es-AR" sz="1867" kern="0" dirty="0">
                <a:solidFill>
                  <a:srgbClr val="E6BB62"/>
                </a:solidFill>
                <a:latin typeface="Montserrat"/>
                <a:ea typeface="Montserrat"/>
                <a:cs typeface="Montserrat"/>
                <a:sym typeface="Montserrat"/>
              </a:rPr>
              <a:t>TÍTULO</a:t>
            </a:r>
          </a:p>
        </p:txBody>
      </p:sp>
      <p:sp>
        <p:nvSpPr>
          <p:cNvPr id="3" name="Slide Number Placeholder 5">
            <a:extLst>
              <a:ext uri="{FF2B5EF4-FFF2-40B4-BE49-F238E27FC236}">
                <a16:creationId xmlns:a16="http://schemas.microsoft.com/office/drawing/2014/main" id="{889BDD78-1C78-54A0-9172-2D9A75ED2C90}"/>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12</a:t>
            </a:fld>
            <a:endParaRPr lang="en-US" dirty="0"/>
          </a:p>
        </p:txBody>
      </p:sp>
      <p:pic>
        <p:nvPicPr>
          <p:cNvPr id="4" name="Gráfico 3">
            <a:extLst>
              <a:ext uri="{FF2B5EF4-FFF2-40B4-BE49-F238E27FC236}">
                <a16:creationId xmlns:a16="http://schemas.microsoft.com/office/drawing/2014/main" id="{918D2C4F-A7B2-F2D9-1AD6-FD63456FE91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19023246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5">
          <a:extLst>
            <a:ext uri="{FF2B5EF4-FFF2-40B4-BE49-F238E27FC236}">
              <a16:creationId xmlns:a16="http://schemas.microsoft.com/office/drawing/2014/main" id="{84CA5107-FA02-4D59-EE22-E8C95ED43CF3}"/>
            </a:ext>
          </a:extLst>
        </p:cNvPr>
        <p:cNvGrpSpPr/>
        <p:nvPr/>
      </p:nvGrpSpPr>
      <p:grpSpPr>
        <a:xfrm>
          <a:off x="0" y="0"/>
          <a:ext cx="0" cy="0"/>
          <a:chOff x="0" y="0"/>
          <a:chExt cx="0" cy="0"/>
        </a:xfrm>
      </p:grpSpPr>
      <p:sp>
        <p:nvSpPr>
          <p:cNvPr id="228" name="Google Shape;228;p46">
            <a:extLst>
              <a:ext uri="{FF2B5EF4-FFF2-40B4-BE49-F238E27FC236}">
                <a16:creationId xmlns:a16="http://schemas.microsoft.com/office/drawing/2014/main" id="{BC819CD7-28ED-A8E6-2909-C3763A7469E6}"/>
              </a:ext>
            </a:extLst>
          </p:cNvPr>
          <p:cNvSpPr/>
          <p:nvPr/>
        </p:nvSpPr>
        <p:spPr>
          <a:xfrm>
            <a:off x="1202600" y="1552336"/>
            <a:ext cx="10025694" cy="2616101"/>
          </a:xfrm>
          <a:prstGeom prst="rect">
            <a:avLst/>
          </a:prstGeom>
          <a:noFill/>
          <a:ln>
            <a:noFill/>
          </a:ln>
        </p:spPr>
        <p:txBody>
          <a:bodyPr spcFirstLastPara="1" wrap="square" lIns="0" tIns="0" rIns="0" bIns="0" anchor="ctr" anchorCtr="0">
            <a:spAutoFit/>
          </a:bodyPr>
          <a:lstStyle/>
          <a:p>
            <a:pPr marL="92710">
              <a:buClr>
                <a:srgbClr val="5B9BD5"/>
              </a:buClr>
              <a:buSzPts val="2500"/>
            </a:pPr>
            <a:r>
              <a:rPr lang="es-AR" sz="4250" b="1" dirty="0">
                <a:solidFill>
                  <a:schemeClr val="lt1"/>
                </a:solidFill>
                <a:latin typeface="Montserrat"/>
                <a:ea typeface="Montserrat"/>
                <a:cs typeface="Montserrat"/>
                <a:sym typeface="Montserrat"/>
              </a:rPr>
              <a:t>Separador con destacado</a:t>
            </a:r>
          </a:p>
          <a:p>
            <a:pPr marL="92710">
              <a:buClr>
                <a:srgbClr val="5B9BD5"/>
              </a:buClr>
              <a:buSzPts val="2500"/>
            </a:pPr>
            <a:r>
              <a:rPr lang="es-AR" sz="4250" b="1" dirty="0" err="1">
                <a:solidFill>
                  <a:schemeClr val="lt1"/>
                </a:solidFill>
                <a:latin typeface="Montserrat"/>
                <a:ea typeface="Montserrat"/>
                <a:cs typeface="Montserrat"/>
                <a:sym typeface="Montserrat"/>
              </a:rPr>
              <a:t>Lorem</a:t>
            </a:r>
            <a:r>
              <a:rPr lang="es-AR" sz="4250" b="1" dirty="0">
                <a:solidFill>
                  <a:schemeClr val="lt1"/>
                </a:solidFill>
                <a:latin typeface="Montserrat"/>
                <a:ea typeface="Montserrat"/>
                <a:cs typeface="Montserrat"/>
                <a:sym typeface="Montserrat"/>
              </a:rPr>
              <a:t> </a:t>
            </a:r>
            <a:r>
              <a:rPr lang="es-AR" sz="4250" b="1" dirty="0" err="1">
                <a:solidFill>
                  <a:schemeClr val="lt1"/>
                </a:solidFill>
                <a:latin typeface="Montserrat"/>
                <a:ea typeface="Montserrat"/>
                <a:cs typeface="Montserrat"/>
                <a:sym typeface="Montserrat"/>
              </a:rPr>
              <a:t>ipsum</a:t>
            </a:r>
            <a:r>
              <a:rPr lang="es-AR" sz="4250" b="1" dirty="0">
                <a:solidFill>
                  <a:schemeClr val="lt1"/>
                </a:solidFill>
                <a:latin typeface="Montserrat"/>
                <a:ea typeface="Montserrat"/>
                <a:cs typeface="Montserrat"/>
                <a:sym typeface="Montserrat"/>
              </a:rPr>
              <a:t> dolor </a:t>
            </a:r>
            <a:r>
              <a:rPr lang="es-AR" sz="4250" b="1" dirty="0" err="1">
                <a:solidFill>
                  <a:schemeClr val="lt1"/>
                </a:solidFill>
                <a:latin typeface="Montserrat"/>
                <a:ea typeface="Montserrat"/>
                <a:cs typeface="Montserrat"/>
                <a:sym typeface="Montserrat"/>
              </a:rPr>
              <a:t>sit</a:t>
            </a:r>
            <a:r>
              <a:rPr lang="es-AR" sz="4250" b="1" dirty="0">
                <a:solidFill>
                  <a:schemeClr val="lt1"/>
                </a:solidFill>
                <a:latin typeface="Montserrat"/>
                <a:ea typeface="Montserrat"/>
                <a:cs typeface="Montserrat"/>
                <a:sym typeface="Montserrat"/>
              </a:rPr>
              <a:t> </a:t>
            </a:r>
            <a:r>
              <a:rPr lang="es-AR" sz="4250" b="1" dirty="0" err="1">
                <a:solidFill>
                  <a:schemeClr val="lt1"/>
                </a:solidFill>
                <a:latin typeface="Montserrat"/>
                <a:ea typeface="Montserrat"/>
                <a:cs typeface="Montserrat"/>
                <a:sym typeface="Montserrat"/>
              </a:rPr>
              <a:t>amet</a:t>
            </a:r>
            <a:r>
              <a:rPr lang="es-AR" sz="4250" b="1" dirty="0">
                <a:solidFill>
                  <a:schemeClr val="lt1"/>
                </a:solidFill>
                <a:latin typeface="Montserrat"/>
                <a:ea typeface="Montserrat"/>
                <a:cs typeface="Montserrat"/>
                <a:sym typeface="Montserrat"/>
              </a:rPr>
              <a:t>, </a:t>
            </a:r>
            <a:r>
              <a:rPr lang="es-AR" sz="4250" b="1" dirty="0" err="1">
                <a:solidFill>
                  <a:srgbClr val="E6BB62"/>
                </a:solidFill>
                <a:latin typeface="Montserrat"/>
                <a:ea typeface="Montserrat"/>
                <a:cs typeface="Montserrat"/>
                <a:sym typeface="Montserrat"/>
              </a:rPr>
              <a:t>consectetur</a:t>
            </a:r>
            <a:r>
              <a:rPr lang="es-AR" sz="4250" b="1" dirty="0">
                <a:solidFill>
                  <a:srgbClr val="E6BB62"/>
                </a:solidFill>
                <a:latin typeface="Montserrat"/>
                <a:ea typeface="Montserrat"/>
                <a:cs typeface="Montserrat"/>
                <a:sym typeface="Montserrat"/>
              </a:rPr>
              <a:t> </a:t>
            </a:r>
            <a:r>
              <a:rPr lang="es-AR" sz="4250" b="1" dirty="0" err="1">
                <a:solidFill>
                  <a:srgbClr val="E6BB62"/>
                </a:solidFill>
                <a:latin typeface="Montserrat"/>
                <a:ea typeface="Montserrat"/>
                <a:cs typeface="Montserrat"/>
                <a:sym typeface="Montserrat"/>
              </a:rPr>
              <a:t>adipiscing</a:t>
            </a:r>
            <a:r>
              <a:rPr lang="es-AR" sz="4250" b="1" dirty="0">
                <a:solidFill>
                  <a:srgbClr val="E6BB62"/>
                </a:solidFill>
                <a:latin typeface="Montserrat"/>
                <a:ea typeface="Montserrat"/>
                <a:cs typeface="Montserrat"/>
                <a:sym typeface="Montserrat"/>
              </a:rPr>
              <a:t> </a:t>
            </a:r>
            <a:r>
              <a:rPr lang="es-AR" sz="4250" b="1" dirty="0" err="1">
                <a:solidFill>
                  <a:srgbClr val="E6BB62"/>
                </a:solidFill>
                <a:latin typeface="Montserrat"/>
                <a:ea typeface="Montserrat"/>
                <a:cs typeface="Montserrat"/>
                <a:sym typeface="Montserrat"/>
              </a:rPr>
              <a:t>consectetur</a:t>
            </a:r>
            <a:r>
              <a:rPr lang="es-AR" sz="4250" b="1" dirty="0">
                <a:solidFill>
                  <a:srgbClr val="E6BB62"/>
                </a:solidFill>
                <a:latin typeface="Montserrat"/>
                <a:ea typeface="Montserrat"/>
                <a:cs typeface="Montserrat"/>
                <a:sym typeface="Montserrat"/>
              </a:rPr>
              <a:t> </a:t>
            </a:r>
            <a:r>
              <a:rPr lang="es-AR" sz="4250" b="1" dirty="0" err="1">
                <a:solidFill>
                  <a:srgbClr val="E6BB62"/>
                </a:solidFill>
                <a:latin typeface="Montserrat"/>
                <a:ea typeface="Montserrat"/>
                <a:cs typeface="Montserrat"/>
                <a:sym typeface="Montserrat"/>
              </a:rPr>
              <a:t>adipiscing</a:t>
            </a:r>
            <a:r>
              <a:rPr lang="es-AR" sz="4250" b="1" dirty="0">
                <a:solidFill>
                  <a:srgbClr val="E6BB62"/>
                </a:solidFill>
                <a:latin typeface="Montserrat"/>
                <a:ea typeface="Montserrat"/>
                <a:cs typeface="Montserrat"/>
                <a:sym typeface="Montserrat"/>
              </a:rPr>
              <a:t> </a:t>
            </a:r>
            <a:r>
              <a:rPr lang="es-AR" sz="4250" b="1" dirty="0" err="1">
                <a:solidFill>
                  <a:srgbClr val="E6BB62"/>
                </a:solidFill>
                <a:latin typeface="Montserrat"/>
                <a:ea typeface="Montserrat"/>
                <a:cs typeface="Montserrat"/>
                <a:sym typeface="Montserrat"/>
              </a:rPr>
              <a:t>elit</a:t>
            </a:r>
            <a:r>
              <a:rPr lang="es-AR" sz="4250" b="1" dirty="0">
                <a:solidFill>
                  <a:srgbClr val="E6BB62"/>
                </a:solidFill>
                <a:latin typeface="Montserrat"/>
                <a:ea typeface="Montserrat"/>
                <a:cs typeface="Montserrat"/>
                <a:sym typeface="Montserrat"/>
              </a:rPr>
              <a:t>.</a:t>
            </a:r>
          </a:p>
        </p:txBody>
      </p:sp>
      <p:pic>
        <p:nvPicPr>
          <p:cNvPr id="3" name="Gráfico 2">
            <a:extLst>
              <a:ext uri="{FF2B5EF4-FFF2-40B4-BE49-F238E27FC236}">
                <a16:creationId xmlns:a16="http://schemas.microsoft.com/office/drawing/2014/main" id="{FDC47A2F-C644-3C69-ACE3-CE54DA88F24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9270" y="5371450"/>
            <a:ext cx="6898435" cy="792000"/>
          </a:xfrm>
          <a:prstGeom prst="rect">
            <a:avLst/>
          </a:prstGeom>
        </p:spPr>
      </p:pic>
      <p:sp>
        <p:nvSpPr>
          <p:cNvPr id="2" name="Slide Number Placeholder 5">
            <a:extLst>
              <a:ext uri="{FF2B5EF4-FFF2-40B4-BE49-F238E27FC236}">
                <a16:creationId xmlns:a16="http://schemas.microsoft.com/office/drawing/2014/main" id="{E134C1C4-14AF-37DA-4EE2-7201DECF3336}"/>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13</a:t>
            </a:fld>
            <a:endParaRPr lang="en-US" sz="1000" dirty="0"/>
          </a:p>
        </p:txBody>
      </p:sp>
    </p:spTree>
    <p:extLst>
      <p:ext uri="{BB962C8B-B14F-4D97-AF65-F5344CB8AC3E}">
        <p14:creationId xmlns:p14="http://schemas.microsoft.com/office/powerpoint/2010/main" val="26132105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pic>
        <p:nvPicPr>
          <p:cNvPr id="3" name="Google Shape;280;p23">
            <a:extLst>
              <a:ext uri="{FF2B5EF4-FFF2-40B4-BE49-F238E27FC236}">
                <a16:creationId xmlns:a16="http://schemas.microsoft.com/office/drawing/2014/main" id="{519AF020-3D7A-2042-66F9-615AAA2FB963}"/>
              </a:ext>
            </a:extLst>
          </p:cNvPr>
          <p:cNvPicPr preferRelativeResize="0"/>
          <p:nvPr/>
        </p:nvPicPr>
        <p:blipFill rotWithShape="1">
          <a:blip r:embed="rId3">
            <a:alphaModFix/>
          </a:blip>
          <a:srcRect/>
          <a:stretch/>
        </p:blipFill>
        <p:spPr>
          <a:xfrm>
            <a:off x="1195711" y="1529633"/>
            <a:ext cx="2280400" cy="2280400"/>
          </a:xfrm>
          <a:prstGeom prst="ellipse">
            <a:avLst/>
          </a:prstGeom>
          <a:noFill/>
          <a:ln>
            <a:noFill/>
          </a:ln>
        </p:spPr>
      </p:pic>
      <p:pic>
        <p:nvPicPr>
          <p:cNvPr id="5" name="Google Shape;281;p23">
            <a:extLst>
              <a:ext uri="{FF2B5EF4-FFF2-40B4-BE49-F238E27FC236}">
                <a16:creationId xmlns:a16="http://schemas.microsoft.com/office/drawing/2014/main" id="{A713E639-6B92-80B6-C6AA-4CFF3E44C6AD}"/>
              </a:ext>
            </a:extLst>
          </p:cNvPr>
          <p:cNvPicPr preferRelativeResize="0"/>
          <p:nvPr/>
        </p:nvPicPr>
        <p:blipFill rotWithShape="1">
          <a:blip r:embed="rId3">
            <a:alphaModFix/>
          </a:blip>
          <a:srcRect/>
          <a:stretch/>
        </p:blipFill>
        <p:spPr>
          <a:xfrm>
            <a:off x="4542589" y="1529633"/>
            <a:ext cx="2280400" cy="2280400"/>
          </a:xfrm>
          <a:prstGeom prst="ellipse">
            <a:avLst/>
          </a:prstGeom>
          <a:noFill/>
          <a:ln>
            <a:noFill/>
          </a:ln>
        </p:spPr>
      </p:pic>
      <p:pic>
        <p:nvPicPr>
          <p:cNvPr id="6" name="Google Shape;282;p23">
            <a:extLst>
              <a:ext uri="{FF2B5EF4-FFF2-40B4-BE49-F238E27FC236}">
                <a16:creationId xmlns:a16="http://schemas.microsoft.com/office/drawing/2014/main" id="{733EF53E-8057-7666-C064-11A41A6861D5}"/>
              </a:ext>
            </a:extLst>
          </p:cNvPr>
          <p:cNvPicPr preferRelativeResize="0"/>
          <p:nvPr/>
        </p:nvPicPr>
        <p:blipFill rotWithShape="1">
          <a:blip r:embed="rId3">
            <a:alphaModFix/>
          </a:blip>
          <a:srcRect/>
          <a:stretch/>
        </p:blipFill>
        <p:spPr>
          <a:xfrm>
            <a:off x="7889500" y="1529633"/>
            <a:ext cx="2280400" cy="2280400"/>
          </a:xfrm>
          <a:prstGeom prst="ellipse">
            <a:avLst/>
          </a:prstGeom>
          <a:noFill/>
          <a:ln>
            <a:noFill/>
          </a:ln>
        </p:spPr>
      </p:pic>
      <p:sp>
        <p:nvSpPr>
          <p:cNvPr id="7" name="Google Shape;283;p23">
            <a:extLst>
              <a:ext uri="{FF2B5EF4-FFF2-40B4-BE49-F238E27FC236}">
                <a16:creationId xmlns:a16="http://schemas.microsoft.com/office/drawing/2014/main" id="{7369250A-92C3-9A31-16A5-DC25CD81CC35}"/>
              </a:ext>
            </a:extLst>
          </p:cNvPr>
          <p:cNvSpPr txBox="1"/>
          <p:nvPr/>
        </p:nvSpPr>
        <p:spPr>
          <a:xfrm>
            <a:off x="1195695" y="4033643"/>
            <a:ext cx="2280400" cy="3692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400"/>
            </a:pPr>
            <a:r>
              <a:rPr lang="es-AR" altLang="ko" sz="1867" b="1" kern="0" dirty="0" err="1">
                <a:solidFill>
                  <a:schemeClr val="bg1"/>
                </a:solidFill>
                <a:latin typeface="Montserrat"/>
                <a:ea typeface="Montserrat"/>
                <a:cs typeface="Montserrat"/>
                <a:sym typeface="Montserrat"/>
              </a:rPr>
              <a:t>Lorem</a:t>
            </a:r>
            <a:r>
              <a:rPr lang="es-AR" altLang="ko" sz="1867" b="1" kern="0" dirty="0">
                <a:solidFill>
                  <a:schemeClr val="bg1"/>
                </a:solidFill>
                <a:latin typeface="Montserrat"/>
                <a:ea typeface="Montserrat"/>
                <a:cs typeface="Montserrat"/>
                <a:sym typeface="Montserrat"/>
              </a:rPr>
              <a:t> </a:t>
            </a:r>
            <a:r>
              <a:rPr lang="es-AR" altLang="ko" sz="1867" b="1" kern="0" dirty="0" err="1">
                <a:solidFill>
                  <a:schemeClr val="bg1"/>
                </a:solidFill>
                <a:latin typeface="Montserrat"/>
                <a:ea typeface="Montserrat"/>
                <a:cs typeface="Montserrat"/>
                <a:sym typeface="Montserrat"/>
              </a:rPr>
              <a:t>ipsum</a:t>
            </a:r>
            <a:endParaRPr sz="1467" b="1" kern="0" dirty="0">
              <a:solidFill>
                <a:schemeClr val="bg1"/>
              </a:solidFill>
              <a:latin typeface="Montserrat"/>
              <a:ea typeface="Montserrat"/>
              <a:cs typeface="Montserrat"/>
              <a:sym typeface="Montserrat"/>
            </a:endParaRPr>
          </a:p>
        </p:txBody>
      </p:sp>
      <p:sp>
        <p:nvSpPr>
          <p:cNvPr id="8" name="Google Shape;284;p23">
            <a:extLst>
              <a:ext uri="{FF2B5EF4-FFF2-40B4-BE49-F238E27FC236}">
                <a16:creationId xmlns:a16="http://schemas.microsoft.com/office/drawing/2014/main" id="{B770DBEF-DE5E-433A-31D7-A47CAAAA150E}"/>
              </a:ext>
            </a:extLst>
          </p:cNvPr>
          <p:cNvSpPr txBox="1"/>
          <p:nvPr/>
        </p:nvSpPr>
        <p:spPr>
          <a:xfrm>
            <a:off x="1195695" y="4468599"/>
            <a:ext cx="2280400" cy="8308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900"/>
            </a:pPr>
            <a:r>
              <a:rPr lang="es-AR" altLang="ko" sz="1200" kern="0">
                <a:solidFill>
                  <a:schemeClr val="bg1"/>
                </a:solidFill>
                <a:latin typeface="Montserrat"/>
                <a:ea typeface="Montserrat"/>
                <a:cs typeface="Montserrat"/>
                <a:sym typeface="Montserrat"/>
              </a:rPr>
              <a:t>Lorem ipsum dolor sit amet, consectetur adipiscing elit, sed do.</a:t>
            </a:r>
            <a:endParaRPr sz="1467" kern="0">
              <a:solidFill>
                <a:schemeClr val="bg1"/>
              </a:solidFill>
              <a:latin typeface="Montserrat"/>
              <a:ea typeface="Montserrat"/>
              <a:cs typeface="Montserrat"/>
              <a:sym typeface="Montserrat"/>
            </a:endParaRPr>
          </a:p>
        </p:txBody>
      </p:sp>
      <p:sp>
        <p:nvSpPr>
          <p:cNvPr id="9" name="Google Shape;285;p23">
            <a:extLst>
              <a:ext uri="{FF2B5EF4-FFF2-40B4-BE49-F238E27FC236}">
                <a16:creationId xmlns:a16="http://schemas.microsoft.com/office/drawing/2014/main" id="{717DF707-B6CB-F2D8-A46C-2973AC785FDB}"/>
              </a:ext>
            </a:extLst>
          </p:cNvPr>
          <p:cNvSpPr txBox="1"/>
          <p:nvPr/>
        </p:nvSpPr>
        <p:spPr>
          <a:xfrm>
            <a:off x="4542623" y="4033643"/>
            <a:ext cx="2280400" cy="3692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400"/>
            </a:pPr>
            <a:r>
              <a:rPr lang="es-AR" altLang="ko" sz="1867" b="1" kern="0">
                <a:solidFill>
                  <a:schemeClr val="bg1"/>
                </a:solidFill>
                <a:latin typeface="Montserrat"/>
                <a:ea typeface="Montserrat"/>
                <a:cs typeface="Montserrat"/>
                <a:sym typeface="Montserrat"/>
              </a:rPr>
              <a:t>Lorem ipsum</a:t>
            </a:r>
            <a:endParaRPr sz="1467" b="1" kern="0">
              <a:solidFill>
                <a:schemeClr val="bg1"/>
              </a:solidFill>
              <a:latin typeface="Montserrat"/>
              <a:ea typeface="Montserrat"/>
              <a:cs typeface="Montserrat"/>
              <a:sym typeface="Montserrat"/>
            </a:endParaRPr>
          </a:p>
        </p:txBody>
      </p:sp>
      <p:sp>
        <p:nvSpPr>
          <p:cNvPr id="10" name="Google Shape;286;p23">
            <a:extLst>
              <a:ext uri="{FF2B5EF4-FFF2-40B4-BE49-F238E27FC236}">
                <a16:creationId xmlns:a16="http://schemas.microsoft.com/office/drawing/2014/main" id="{66CC13C2-0791-16C6-885D-7BDBDDF7F2B5}"/>
              </a:ext>
            </a:extLst>
          </p:cNvPr>
          <p:cNvSpPr txBox="1"/>
          <p:nvPr/>
        </p:nvSpPr>
        <p:spPr>
          <a:xfrm>
            <a:off x="4542623" y="4468599"/>
            <a:ext cx="2280400" cy="8308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900"/>
            </a:pPr>
            <a:r>
              <a:rPr lang="es-AR" altLang="ko" sz="1200" kern="0">
                <a:solidFill>
                  <a:schemeClr val="bg1"/>
                </a:solidFill>
                <a:latin typeface="Montserrat"/>
                <a:ea typeface="Montserrat"/>
                <a:cs typeface="Montserrat"/>
                <a:sym typeface="Montserrat"/>
              </a:rPr>
              <a:t>Lorem ipsum dolor sit amet, consectetur adipiscing elit, sed do.</a:t>
            </a:r>
            <a:endParaRPr sz="1467" kern="0">
              <a:solidFill>
                <a:schemeClr val="bg1"/>
              </a:solidFill>
              <a:latin typeface="Montserrat"/>
              <a:ea typeface="Montserrat"/>
              <a:cs typeface="Montserrat"/>
              <a:sym typeface="Montserrat"/>
            </a:endParaRPr>
          </a:p>
        </p:txBody>
      </p:sp>
      <p:sp>
        <p:nvSpPr>
          <p:cNvPr id="11" name="Google Shape;287;p23">
            <a:extLst>
              <a:ext uri="{FF2B5EF4-FFF2-40B4-BE49-F238E27FC236}">
                <a16:creationId xmlns:a16="http://schemas.microsoft.com/office/drawing/2014/main" id="{A55BB040-8E21-29CF-0022-6F3AAC2E7634}"/>
              </a:ext>
            </a:extLst>
          </p:cNvPr>
          <p:cNvSpPr txBox="1"/>
          <p:nvPr/>
        </p:nvSpPr>
        <p:spPr>
          <a:xfrm>
            <a:off x="7889551" y="4033643"/>
            <a:ext cx="2280400" cy="3692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400"/>
            </a:pPr>
            <a:r>
              <a:rPr lang="es-AR" altLang="ko" sz="1867" b="1" kern="0">
                <a:solidFill>
                  <a:schemeClr val="bg1"/>
                </a:solidFill>
                <a:latin typeface="Montserrat"/>
                <a:ea typeface="Montserrat"/>
                <a:cs typeface="Montserrat"/>
                <a:sym typeface="Montserrat"/>
              </a:rPr>
              <a:t>Lorem ipsum</a:t>
            </a:r>
            <a:endParaRPr sz="1467" b="1" kern="0">
              <a:solidFill>
                <a:schemeClr val="bg1"/>
              </a:solidFill>
              <a:latin typeface="Montserrat"/>
              <a:ea typeface="Montserrat"/>
              <a:cs typeface="Montserrat"/>
              <a:sym typeface="Montserrat"/>
            </a:endParaRPr>
          </a:p>
        </p:txBody>
      </p:sp>
      <p:sp>
        <p:nvSpPr>
          <p:cNvPr id="12" name="Google Shape;288;p23">
            <a:extLst>
              <a:ext uri="{FF2B5EF4-FFF2-40B4-BE49-F238E27FC236}">
                <a16:creationId xmlns:a16="http://schemas.microsoft.com/office/drawing/2014/main" id="{750C551D-0136-3548-FC58-EA15696B0E47}"/>
              </a:ext>
            </a:extLst>
          </p:cNvPr>
          <p:cNvSpPr txBox="1"/>
          <p:nvPr/>
        </p:nvSpPr>
        <p:spPr>
          <a:xfrm>
            <a:off x="7889551" y="4468599"/>
            <a:ext cx="2280400" cy="8308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900"/>
            </a:pPr>
            <a:r>
              <a:rPr lang="es-AR" altLang="ko" sz="1200" kern="0">
                <a:solidFill>
                  <a:schemeClr val="bg1"/>
                </a:solidFill>
                <a:latin typeface="Montserrat"/>
                <a:ea typeface="Montserrat"/>
                <a:cs typeface="Montserrat"/>
                <a:sym typeface="Montserrat"/>
              </a:rPr>
              <a:t>Lorem ipsum dolor sit amet, consectetur adipiscing elit, sed do.</a:t>
            </a:r>
            <a:endParaRPr sz="1467" kern="0">
              <a:solidFill>
                <a:schemeClr val="bg1"/>
              </a:solidFill>
              <a:latin typeface="Montserrat"/>
              <a:ea typeface="Montserrat"/>
              <a:cs typeface="Montserrat"/>
              <a:sym typeface="Montserrat"/>
            </a:endParaRPr>
          </a:p>
        </p:txBody>
      </p:sp>
      <p:cxnSp>
        <p:nvCxnSpPr>
          <p:cNvPr id="13" name="Google Shape;290;p23">
            <a:extLst>
              <a:ext uri="{FF2B5EF4-FFF2-40B4-BE49-F238E27FC236}">
                <a16:creationId xmlns:a16="http://schemas.microsoft.com/office/drawing/2014/main" id="{1A207EE7-5039-73AD-1373-1A21C1EB4101}"/>
              </a:ext>
            </a:extLst>
          </p:cNvPr>
          <p:cNvCxnSpPr/>
          <p:nvPr/>
        </p:nvCxnSpPr>
        <p:spPr>
          <a:xfrm>
            <a:off x="1190467" y="1014600"/>
            <a:ext cx="7162800" cy="0"/>
          </a:xfrm>
          <a:prstGeom prst="straightConnector1">
            <a:avLst/>
          </a:prstGeom>
          <a:noFill/>
          <a:ln w="9525" cap="flat" cmpd="sng">
            <a:solidFill>
              <a:schemeClr val="bg1"/>
            </a:solidFill>
            <a:prstDash val="solid"/>
            <a:round/>
            <a:headEnd type="none" w="sm" len="sm"/>
            <a:tailEnd type="none" w="sm" len="sm"/>
          </a:ln>
          <a:effectLst>
            <a:outerShdw blurRad="57150" dist="19050" dir="5400000" algn="bl" rotWithShape="0">
              <a:srgbClr val="000000">
                <a:alpha val="23921"/>
              </a:srgbClr>
            </a:outerShdw>
          </a:effectLst>
        </p:spPr>
      </p:cxnSp>
      <p:sp>
        <p:nvSpPr>
          <p:cNvPr id="14" name="Google Shape;291;p23">
            <a:extLst>
              <a:ext uri="{FF2B5EF4-FFF2-40B4-BE49-F238E27FC236}">
                <a16:creationId xmlns:a16="http://schemas.microsoft.com/office/drawing/2014/main" id="{8F7BD58B-AA4B-3A24-1EB8-E782B066E3AA}"/>
              </a:ext>
            </a:extLst>
          </p:cNvPr>
          <p:cNvSpPr txBox="1"/>
          <p:nvPr/>
        </p:nvSpPr>
        <p:spPr>
          <a:xfrm>
            <a:off x="1083851"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dirty="0">
                <a:solidFill>
                  <a:schemeClr val="bg1"/>
                </a:solidFill>
                <a:latin typeface="Lora"/>
                <a:ea typeface="Lora"/>
                <a:cs typeface="Lora"/>
                <a:sym typeface="Lora"/>
              </a:rPr>
              <a:t>Insertar título</a:t>
            </a:r>
            <a:endParaRPr sz="2267" b="1" kern="0" dirty="0">
              <a:solidFill>
                <a:schemeClr val="bg1"/>
              </a:solidFill>
              <a:latin typeface="Lora"/>
              <a:ea typeface="Lora"/>
              <a:cs typeface="Lora"/>
              <a:sym typeface="Lora"/>
            </a:endParaRPr>
          </a:p>
        </p:txBody>
      </p:sp>
      <p:sp>
        <p:nvSpPr>
          <p:cNvPr id="15" name="Slide Number Placeholder 5">
            <a:extLst>
              <a:ext uri="{FF2B5EF4-FFF2-40B4-BE49-F238E27FC236}">
                <a16:creationId xmlns:a16="http://schemas.microsoft.com/office/drawing/2014/main" id="{9E499673-4C1A-B48F-C5B9-C4E6634F741E}"/>
              </a:ext>
            </a:extLst>
          </p:cNvPr>
          <p:cNvSpPr txBox="1">
            <a:spLocks/>
          </p:cNvSpPr>
          <p:nvPr/>
        </p:nvSpPr>
        <p:spPr>
          <a:xfrm>
            <a:off x="9364014" y="6356350"/>
            <a:ext cx="2743200" cy="365125"/>
          </a:xfrm>
          <a:prstGeom prst="rect">
            <a:avLst/>
          </a:prstGeom>
          <a:noFill/>
          <a:ln>
            <a:noFill/>
          </a:ln>
        </p:spPr>
        <p:txBody>
          <a:bodyPr vert="horz" lIns="91440" tIns="45720" rIns="91440" bIns="45720" rtlCol="0" anchor="ct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defRPr sz="10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fld id="{106C7877-C817-4464-A9D8-119395DEDFD0}" type="slidenum">
              <a:rPr lang="en-US" kern="0" smtClean="0"/>
              <a:pPr/>
              <a:t>14</a:t>
            </a:fld>
            <a:endParaRPr lang="en-US" kern="0" dirty="0"/>
          </a:p>
        </p:txBody>
      </p:sp>
      <p:pic>
        <p:nvPicPr>
          <p:cNvPr id="16" name="Gráfico 15">
            <a:extLst>
              <a:ext uri="{FF2B5EF4-FFF2-40B4-BE49-F238E27FC236}">
                <a16:creationId xmlns:a16="http://schemas.microsoft.com/office/drawing/2014/main" id="{DDB005D6-68F1-0FDC-765F-5011C1082DE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8804" y="6287776"/>
            <a:ext cx="3449174" cy="396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47"/>
          <p:cNvSpPr/>
          <p:nvPr/>
        </p:nvSpPr>
        <p:spPr>
          <a:xfrm>
            <a:off x="0" y="0"/>
            <a:ext cx="12192000" cy="1525200"/>
          </a:xfrm>
          <a:prstGeom prst="rect">
            <a:avLst/>
          </a:prstGeom>
          <a:solidFill>
            <a:srgbClr val="EFEFE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34" name="Google Shape;234;p47"/>
          <p:cNvSpPr txBox="1"/>
          <p:nvPr/>
        </p:nvSpPr>
        <p:spPr>
          <a:xfrm>
            <a:off x="1090633" y="539367"/>
            <a:ext cx="7263600" cy="400000"/>
          </a:xfrm>
          <a:prstGeom prst="rect">
            <a:avLst/>
          </a:prstGeom>
          <a:noFill/>
          <a:ln>
            <a:noFill/>
          </a:ln>
        </p:spPr>
        <p:txBody>
          <a:bodyPr spcFirstLastPara="1" wrap="square" lIns="91433" tIns="45700" rIns="91433" bIns="45700" anchor="t" anchorCtr="0">
            <a:noAutofit/>
          </a:bodyPr>
          <a:lstStyle/>
          <a:p>
            <a:pPr marL="33866" marR="33866" defTabSz="1219170">
              <a:buClr>
                <a:srgbClr val="000000"/>
              </a:buClr>
              <a:buSzPts val="2000"/>
            </a:pPr>
            <a:r>
              <a:rPr lang="en" sz="2400" b="1" kern="0" dirty="0">
                <a:solidFill>
                  <a:srgbClr val="282A4E"/>
                </a:solidFill>
                <a:latin typeface="Lora"/>
                <a:ea typeface="Lora"/>
                <a:cs typeface="Lora"/>
                <a:sym typeface="Lora"/>
              </a:rPr>
              <a:t>Lorem ipsum dolor sit amet</a:t>
            </a:r>
          </a:p>
          <a:p>
            <a:pPr marL="33866" marR="33866" defTabSz="1219170">
              <a:buClr>
                <a:srgbClr val="000000"/>
              </a:buClr>
              <a:buSzPts val="2000"/>
            </a:pPr>
            <a:r>
              <a:rPr lang="da-DK" altLang="ko" sz="2400" b="1" kern="0" dirty="0">
                <a:solidFill>
                  <a:srgbClr val="5B9BD5"/>
                </a:solidFill>
                <a:latin typeface="Lora"/>
                <a:ea typeface="Lora"/>
                <a:cs typeface="Lora"/>
                <a:sym typeface="Lora"/>
              </a:rPr>
              <a:t>Lorem ipsum dolor sit amet</a:t>
            </a:r>
            <a:endParaRPr sz="2133" b="1" kern="0" dirty="0">
              <a:solidFill>
                <a:srgbClr val="252C4F"/>
              </a:solidFill>
              <a:latin typeface="Lora"/>
              <a:ea typeface="Lora"/>
              <a:cs typeface="Lora"/>
              <a:sym typeface="Lora"/>
            </a:endParaRPr>
          </a:p>
          <a:p>
            <a:pPr defTabSz="1219170">
              <a:lnSpc>
                <a:spcPct val="115000"/>
              </a:lnSpc>
              <a:buClr>
                <a:srgbClr val="000000"/>
              </a:buClr>
            </a:pPr>
            <a:endParaRPr sz="2133" kern="0" dirty="0">
              <a:solidFill>
                <a:srgbClr val="252C4F"/>
              </a:solidFill>
              <a:latin typeface="Lora"/>
              <a:ea typeface="Lora"/>
              <a:cs typeface="Lora"/>
              <a:sym typeface="Lora"/>
            </a:endParaRPr>
          </a:p>
          <a:p>
            <a:pPr defTabSz="1219170">
              <a:buClr>
                <a:srgbClr val="000000"/>
              </a:buClr>
              <a:buSzPts val="1700"/>
            </a:pPr>
            <a:endParaRPr sz="2667" b="1" kern="0" dirty="0">
              <a:solidFill>
                <a:srgbClr val="252C4F"/>
              </a:solidFill>
              <a:latin typeface="Lora"/>
              <a:ea typeface="Lora"/>
              <a:cs typeface="Lora"/>
              <a:sym typeface="Lora"/>
            </a:endParaRPr>
          </a:p>
          <a:p>
            <a:pPr defTabSz="1219170">
              <a:buClr>
                <a:srgbClr val="000000"/>
              </a:buClr>
              <a:buSzPts val="1700"/>
            </a:pPr>
            <a:endParaRPr sz="2667" b="1" kern="0" dirty="0">
              <a:solidFill>
                <a:srgbClr val="252C4F"/>
              </a:solidFill>
              <a:latin typeface="Lora"/>
              <a:ea typeface="Lora"/>
              <a:cs typeface="Lora"/>
              <a:sym typeface="Lora"/>
            </a:endParaRPr>
          </a:p>
          <a:p>
            <a:pPr defTabSz="1219170">
              <a:buClr>
                <a:srgbClr val="000000"/>
              </a:buClr>
              <a:buSzPts val="1700"/>
            </a:pPr>
            <a:endParaRPr sz="2267" kern="0" dirty="0">
              <a:solidFill>
                <a:srgbClr val="282A4E"/>
              </a:solidFill>
              <a:latin typeface="Lora"/>
              <a:ea typeface="Lora"/>
              <a:cs typeface="Lora"/>
              <a:sym typeface="Lora"/>
            </a:endParaRPr>
          </a:p>
          <a:p>
            <a:pPr defTabSz="1219170">
              <a:buClr>
                <a:srgbClr val="000000"/>
              </a:buClr>
              <a:buSzPts val="1700"/>
            </a:pPr>
            <a:endParaRPr sz="2267" kern="0" dirty="0">
              <a:solidFill>
                <a:srgbClr val="282A4E"/>
              </a:solidFill>
              <a:latin typeface="Lora"/>
              <a:ea typeface="Lora"/>
              <a:cs typeface="Lora"/>
              <a:sym typeface="Lora"/>
            </a:endParaRPr>
          </a:p>
          <a:p>
            <a:pPr defTabSz="1219170">
              <a:buClr>
                <a:srgbClr val="000000"/>
              </a:buClr>
              <a:buSzPts val="1700"/>
            </a:pPr>
            <a:endParaRPr sz="2267" kern="0" dirty="0">
              <a:solidFill>
                <a:srgbClr val="282A4E"/>
              </a:solidFill>
              <a:latin typeface="Lora"/>
              <a:ea typeface="Lora"/>
              <a:cs typeface="Lora"/>
              <a:sym typeface="Lora"/>
            </a:endParaRPr>
          </a:p>
          <a:p>
            <a:pPr defTabSz="1219170">
              <a:buClr>
                <a:srgbClr val="000000"/>
              </a:buClr>
              <a:buSzPts val="1700"/>
            </a:pPr>
            <a:endParaRPr sz="2267" kern="0" dirty="0">
              <a:solidFill>
                <a:srgbClr val="282A4E"/>
              </a:solidFill>
              <a:latin typeface="Lora"/>
              <a:ea typeface="Lora"/>
              <a:cs typeface="Lora"/>
              <a:sym typeface="Lora"/>
            </a:endParaRPr>
          </a:p>
          <a:p>
            <a:pPr defTabSz="1219170">
              <a:buClr>
                <a:srgbClr val="000000"/>
              </a:buClr>
              <a:buSzPts val="1700"/>
            </a:pPr>
            <a:endParaRPr sz="2267" b="1" kern="0" dirty="0">
              <a:solidFill>
                <a:srgbClr val="282A4E"/>
              </a:solidFill>
              <a:latin typeface="Lora"/>
              <a:ea typeface="Lora"/>
              <a:cs typeface="Lora"/>
              <a:sym typeface="Lora"/>
            </a:endParaRPr>
          </a:p>
        </p:txBody>
      </p:sp>
      <p:sp>
        <p:nvSpPr>
          <p:cNvPr id="235" name="Google Shape;235;p47"/>
          <p:cNvSpPr txBox="1"/>
          <p:nvPr/>
        </p:nvSpPr>
        <p:spPr>
          <a:xfrm>
            <a:off x="885667" y="1744033"/>
            <a:ext cx="10292800" cy="3406983"/>
          </a:xfrm>
          <a:prstGeom prst="rect">
            <a:avLst/>
          </a:prstGeom>
          <a:noFill/>
          <a:ln>
            <a:noFill/>
          </a:ln>
        </p:spPr>
        <p:txBody>
          <a:bodyPr spcFirstLastPara="1" wrap="square" lIns="121900" tIns="121900" rIns="121900" bIns="121900" anchor="t" anchorCtr="0">
            <a:spAutoFit/>
          </a:bodyPr>
          <a:lstStyle/>
          <a:p>
            <a:pPr marL="609585" defTabSz="1219170">
              <a:buClr>
                <a:srgbClr val="000000"/>
              </a:buClr>
            </a:pPr>
            <a:endParaRPr sz="1467" b="1" kern="0" dirty="0">
              <a:solidFill>
                <a:srgbClr val="282A4E"/>
              </a:solidFill>
              <a:latin typeface="Montserrat"/>
              <a:ea typeface="Montserrat"/>
              <a:cs typeface="Montserrat"/>
              <a:sym typeface="Montserrat"/>
            </a:endParaRPr>
          </a:p>
          <a:p>
            <a:pPr marL="609585" indent="-397923" defTabSz="1219170">
              <a:buClr>
                <a:srgbClr val="E6BB62"/>
              </a:buClr>
              <a:buSzPts val="1100"/>
              <a:buFont typeface="Montserrat"/>
              <a:buChar char="●"/>
            </a:pPr>
            <a:r>
              <a:rPr lang="en" sz="1467" b="1" kern="0" dirty="0">
                <a:solidFill>
                  <a:srgbClr val="282A4E"/>
                </a:solidFill>
                <a:latin typeface="Montserrat"/>
                <a:ea typeface="Montserrat"/>
                <a:cs typeface="Montserrat"/>
                <a:sym typeface="Montserrat"/>
              </a:rPr>
              <a:t>Lorem Ipsum</a:t>
            </a:r>
            <a:r>
              <a:rPr lang="en" sz="1467" kern="0" dirty="0">
                <a:solidFill>
                  <a:srgbClr val="282A4E"/>
                </a:solidFill>
                <a:latin typeface="Montserrat"/>
                <a:ea typeface="Montserrat"/>
                <a:cs typeface="Montserrat"/>
                <a:sym typeface="Montserrat"/>
              </a:rPr>
              <a:t> dolor sit amet, consectetur adipiscing elit, sed do eiusmod tempor incididunt.</a:t>
            </a:r>
            <a:endParaRPr sz="1467" kern="0" dirty="0">
              <a:solidFill>
                <a:srgbClr val="282A4E"/>
              </a:solidFill>
              <a:latin typeface="Montserrat"/>
              <a:ea typeface="Montserrat"/>
              <a:cs typeface="Montserrat"/>
              <a:sym typeface="Montserrat"/>
            </a:endParaRPr>
          </a:p>
          <a:p>
            <a:pPr marL="609585" defTabSz="1219170">
              <a:buClr>
                <a:srgbClr val="000000"/>
              </a:buClr>
            </a:pPr>
            <a:endParaRPr sz="1467" kern="0" dirty="0">
              <a:solidFill>
                <a:srgbClr val="282A4E"/>
              </a:solidFill>
              <a:latin typeface="Montserrat"/>
              <a:ea typeface="Montserrat"/>
              <a:cs typeface="Montserrat"/>
              <a:sym typeface="Montserrat"/>
            </a:endParaRPr>
          </a:p>
          <a:p>
            <a:pPr marL="609585" indent="-397923" defTabSz="1219170">
              <a:buClr>
                <a:srgbClr val="E6BB62"/>
              </a:buClr>
              <a:buSzPts val="1100"/>
              <a:buFont typeface="Montserrat"/>
              <a:buChar char="●"/>
            </a:pPr>
            <a:r>
              <a:rPr lang="en" sz="1467" b="1" kern="0" dirty="0">
                <a:solidFill>
                  <a:srgbClr val="282A4E"/>
                </a:solidFill>
                <a:latin typeface="Montserrat"/>
                <a:ea typeface="Montserrat"/>
                <a:cs typeface="Montserrat"/>
                <a:sym typeface="Montserrat"/>
              </a:rPr>
              <a:t>Lorem Ipsum</a:t>
            </a:r>
            <a:r>
              <a:rPr lang="en" sz="1467" kern="0" dirty="0">
                <a:solidFill>
                  <a:srgbClr val="282A4E"/>
                </a:solidFill>
                <a:latin typeface="Montserrat"/>
                <a:ea typeface="Montserrat"/>
                <a:cs typeface="Montserrat"/>
                <a:sym typeface="Montserrat"/>
              </a:rPr>
              <a:t> dolor sit amet, consectetur adipiscing elit, sed do eiusmod tempor incididunt.</a:t>
            </a:r>
            <a:br>
              <a:rPr lang="en" sz="1467" b="1" kern="0" dirty="0">
                <a:solidFill>
                  <a:srgbClr val="282A4E"/>
                </a:solidFill>
                <a:latin typeface="Montserrat"/>
                <a:ea typeface="Montserrat"/>
                <a:cs typeface="Montserrat"/>
                <a:sym typeface="Montserrat"/>
              </a:rPr>
            </a:br>
            <a:endParaRPr sz="1467" kern="0" dirty="0">
              <a:solidFill>
                <a:srgbClr val="282A4E"/>
              </a:solidFill>
              <a:latin typeface="Montserrat"/>
              <a:ea typeface="Montserrat"/>
              <a:cs typeface="Montserrat"/>
              <a:sym typeface="Montserrat"/>
            </a:endParaRPr>
          </a:p>
          <a:p>
            <a:pPr marL="609585" indent="-397923" defTabSz="1219170">
              <a:buClr>
                <a:srgbClr val="E6BB62"/>
              </a:buClr>
              <a:buSzPts val="1100"/>
              <a:buFont typeface="Montserrat"/>
              <a:buChar char="●"/>
            </a:pPr>
            <a:r>
              <a:rPr lang="en" sz="1467" b="1" kern="0" dirty="0">
                <a:solidFill>
                  <a:srgbClr val="282A4E"/>
                </a:solidFill>
                <a:latin typeface="Montserrat"/>
                <a:ea typeface="Montserrat"/>
                <a:cs typeface="Montserrat"/>
                <a:sym typeface="Montserrat"/>
              </a:rPr>
              <a:t>Lorem Ipsum</a:t>
            </a:r>
            <a:r>
              <a:rPr lang="en" sz="1467" kern="0" dirty="0">
                <a:solidFill>
                  <a:srgbClr val="282A4E"/>
                </a:solidFill>
                <a:latin typeface="Montserrat"/>
                <a:ea typeface="Montserrat"/>
                <a:cs typeface="Montserrat"/>
                <a:sym typeface="Montserrat"/>
              </a:rPr>
              <a:t>  dolor sit amet, consectetur adipiscing elit, sed do eiusmod tempor incididunt.</a:t>
            </a:r>
            <a:endParaRPr sz="1467" kern="0" dirty="0">
              <a:solidFill>
                <a:srgbClr val="282A4E"/>
              </a:solidFill>
              <a:latin typeface="Montserrat"/>
              <a:ea typeface="Montserrat"/>
              <a:cs typeface="Montserrat"/>
              <a:sym typeface="Montserrat"/>
            </a:endParaRPr>
          </a:p>
          <a:p>
            <a:pPr marL="609585" defTabSz="1219170">
              <a:buClr>
                <a:srgbClr val="000000"/>
              </a:buClr>
            </a:pPr>
            <a:endParaRPr sz="1467" kern="0" dirty="0">
              <a:solidFill>
                <a:srgbClr val="282A4E"/>
              </a:solidFill>
              <a:latin typeface="Montserrat"/>
              <a:ea typeface="Montserrat"/>
              <a:cs typeface="Montserrat"/>
              <a:sym typeface="Montserrat"/>
            </a:endParaRPr>
          </a:p>
          <a:p>
            <a:pPr marL="609585" indent="-397923" defTabSz="1219170">
              <a:buClr>
                <a:srgbClr val="E6BB62"/>
              </a:buClr>
              <a:buSzPts val="1100"/>
              <a:buFont typeface="Montserrat"/>
              <a:buChar char="●"/>
            </a:pPr>
            <a:r>
              <a:rPr lang="en" sz="1467" b="1" kern="0" dirty="0">
                <a:solidFill>
                  <a:srgbClr val="282A4E"/>
                </a:solidFill>
                <a:latin typeface="Montserrat"/>
                <a:ea typeface="Montserrat"/>
                <a:cs typeface="Montserrat"/>
                <a:sym typeface="Montserrat"/>
              </a:rPr>
              <a:t>Lorem Ipsum</a:t>
            </a:r>
            <a:r>
              <a:rPr lang="en" sz="1467" kern="0" dirty="0">
                <a:solidFill>
                  <a:srgbClr val="282A4E"/>
                </a:solidFill>
                <a:latin typeface="Montserrat"/>
                <a:ea typeface="Montserrat"/>
                <a:cs typeface="Montserrat"/>
                <a:sym typeface="Montserrat"/>
              </a:rPr>
              <a:t>  dolor sit amet, consectetur adipiscing elit, sed do eiusmod tempor incididunt.</a:t>
            </a:r>
            <a:br>
              <a:rPr lang="en" sz="1467" kern="0" dirty="0">
                <a:solidFill>
                  <a:srgbClr val="282A4E"/>
                </a:solidFill>
                <a:latin typeface="Montserrat"/>
                <a:ea typeface="Montserrat"/>
                <a:cs typeface="Montserrat"/>
                <a:sym typeface="Montserrat"/>
              </a:rPr>
            </a:br>
            <a:endParaRPr sz="1467" kern="0" dirty="0">
              <a:solidFill>
                <a:srgbClr val="282A4E"/>
              </a:solidFill>
              <a:latin typeface="Montserrat"/>
              <a:ea typeface="Montserrat"/>
              <a:cs typeface="Montserrat"/>
              <a:sym typeface="Montserrat"/>
            </a:endParaRPr>
          </a:p>
          <a:p>
            <a:pPr marL="609585" indent="-397923" defTabSz="1219170">
              <a:buClr>
                <a:srgbClr val="E6BB62"/>
              </a:buClr>
              <a:buSzPts val="1100"/>
              <a:buFont typeface="Montserrat"/>
              <a:buChar char="●"/>
            </a:pPr>
            <a:r>
              <a:rPr lang="en" sz="1467" b="1" kern="0" dirty="0">
                <a:solidFill>
                  <a:srgbClr val="282A4E"/>
                </a:solidFill>
                <a:latin typeface="Montserrat"/>
                <a:ea typeface="Montserrat"/>
                <a:cs typeface="Montserrat"/>
                <a:sym typeface="Montserrat"/>
              </a:rPr>
              <a:t>Lorem Ipsum</a:t>
            </a:r>
            <a:r>
              <a:rPr lang="en" sz="1467" kern="0" dirty="0">
                <a:solidFill>
                  <a:srgbClr val="282A4E"/>
                </a:solidFill>
                <a:latin typeface="Montserrat"/>
                <a:ea typeface="Montserrat"/>
                <a:cs typeface="Montserrat"/>
                <a:sym typeface="Montserrat"/>
              </a:rPr>
              <a:t>  dolor sit amet, consectetur adipiscing elit, sed do eiusmod tempor incididunt.</a:t>
            </a:r>
            <a:endParaRPr sz="1467" kern="0" dirty="0">
              <a:solidFill>
                <a:srgbClr val="282A4E"/>
              </a:solidFill>
              <a:latin typeface="Montserrat"/>
              <a:ea typeface="Montserrat"/>
              <a:cs typeface="Montserrat"/>
              <a:sym typeface="Montserrat"/>
            </a:endParaRPr>
          </a:p>
          <a:p>
            <a:pPr defTabSz="1219170">
              <a:buClr>
                <a:srgbClr val="000000"/>
              </a:buClr>
            </a:pPr>
            <a:endParaRPr sz="1467" kern="0" dirty="0">
              <a:solidFill>
                <a:srgbClr val="282A4E"/>
              </a:solidFill>
              <a:latin typeface="Montserrat"/>
              <a:ea typeface="Montserrat"/>
              <a:cs typeface="Montserrat"/>
              <a:sym typeface="Montserrat"/>
            </a:endParaRPr>
          </a:p>
          <a:p>
            <a:pPr marL="609585" indent="-397923" defTabSz="1219170">
              <a:lnSpc>
                <a:spcPct val="150000"/>
              </a:lnSpc>
              <a:buClr>
                <a:srgbClr val="E6BB62"/>
              </a:buClr>
              <a:buSzPts val="1100"/>
              <a:buFont typeface="Montserrat"/>
              <a:buChar char="●"/>
            </a:pPr>
            <a:r>
              <a:rPr lang="en" sz="1467" b="1" kern="0" dirty="0">
                <a:solidFill>
                  <a:srgbClr val="282A4E"/>
                </a:solidFill>
                <a:latin typeface="Montserrat"/>
                <a:ea typeface="Montserrat"/>
                <a:cs typeface="Montserrat"/>
                <a:sym typeface="Montserrat"/>
              </a:rPr>
              <a:t>Lorem Ipsum </a:t>
            </a:r>
            <a:r>
              <a:rPr lang="en" sz="1467" kern="0" dirty="0">
                <a:solidFill>
                  <a:srgbClr val="282A4E"/>
                </a:solidFill>
                <a:latin typeface="Montserrat"/>
                <a:ea typeface="Montserrat"/>
                <a:cs typeface="Montserrat"/>
                <a:sym typeface="Montserrat"/>
              </a:rPr>
              <a:t>dolor sit amet, consectetur adipiscing elit, sed do eiusmod tempor incididunt ut labore et dolore magna aliqua. Nisl tincidunt eget nullam non.</a:t>
            </a:r>
            <a:endParaRPr sz="1467" kern="0" dirty="0">
              <a:solidFill>
                <a:srgbClr val="282A4E"/>
              </a:solidFill>
              <a:latin typeface="Montserrat"/>
              <a:ea typeface="Montserrat"/>
              <a:cs typeface="Montserrat"/>
              <a:sym typeface="Montserrat"/>
            </a:endParaRPr>
          </a:p>
        </p:txBody>
      </p:sp>
      <p:sp>
        <p:nvSpPr>
          <p:cNvPr id="7" name="Google Shape;233;p47">
            <a:extLst>
              <a:ext uri="{FF2B5EF4-FFF2-40B4-BE49-F238E27FC236}">
                <a16:creationId xmlns:a16="http://schemas.microsoft.com/office/drawing/2014/main" id="{826D3A41-344A-1B3B-2CE7-B600A4737FC3}"/>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6" name="Google Shape;243;p48">
            <a:extLst>
              <a:ext uri="{FF2B5EF4-FFF2-40B4-BE49-F238E27FC236}">
                <a16:creationId xmlns:a16="http://schemas.microsoft.com/office/drawing/2014/main" id="{9C0C7168-83A6-6628-5896-24EEBDD6F5F1}"/>
              </a:ext>
            </a:extLst>
          </p:cNvPr>
          <p:cNvSpPr txBox="1"/>
          <p:nvPr/>
        </p:nvSpPr>
        <p:spPr>
          <a:xfrm>
            <a:off x="1058067" y="5559473"/>
            <a:ext cx="2792800" cy="533600"/>
          </a:xfrm>
          <a:prstGeom prst="rect">
            <a:avLst/>
          </a:prstGeom>
          <a:noFill/>
          <a:ln>
            <a:noFill/>
          </a:ln>
        </p:spPr>
        <p:txBody>
          <a:bodyPr spcFirstLastPara="1" wrap="square" lIns="121900" tIns="121900" rIns="121900" bIns="121900" anchor="t" anchorCtr="0">
            <a:noAutofit/>
          </a:bodyPr>
          <a:lstStyle/>
          <a:p>
            <a:pPr defTabSz="1219170">
              <a:buClr>
                <a:srgbClr val="000000"/>
              </a:buClr>
              <a:buSzPts val="800"/>
            </a:pPr>
            <a:r>
              <a:rPr lang="en" sz="1067" kern="0" dirty="0">
                <a:solidFill>
                  <a:srgbClr val="282A4E"/>
                </a:solidFill>
                <a:latin typeface="Montserrat"/>
                <a:ea typeface="Montserrat"/>
                <a:cs typeface="Montserrat"/>
                <a:sym typeface="Montserrat"/>
              </a:rPr>
              <a:t>Fuente: Lorem Ipsum</a:t>
            </a:r>
            <a:endParaRPr sz="1067" kern="0" dirty="0">
              <a:solidFill>
                <a:srgbClr val="282A4E"/>
              </a:solidFill>
              <a:latin typeface="Montserrat"/>
              <a:ea typeface="Montserrat"/>
              <a:cs typeface="Montserrat"/>
              <a:sym typeface="Montserrat"/>
            </a:endParaRPr>
          </a:p>
        </p:txBody>
      </p:sp>
      <p:sp>
        <p:nvSpPr>
          <p:cNvPr id="2" name="Slide Number Placeholder 5">
            <a:extLst>
              <a:ext uri="{FF2B5EF4-FFF2-40B4-BE49-F238E27FC236}">
                <a16:creationId xmlns:a16="http://schemas.microsoft.com/office/drawing/2014/main" id="{368E2C1E-18A2-26A6-1599-72D97D13AC4B}"/>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15</a:t>
            </a:fld>
            <a:endParaRPr lang="en-US" dirty="0"/>
          </a:p>
        </p:txBody>
      </p:sp>
      <p:pic>
        <p:nvPicPr>
          <p:cNvPr id="4" name="Gráfico 3">
            <a:extLst>
              <a:ext uri="{FF2B5EF4-FFF2-40B4-BE49-F238E27FC236}">
                <a16:creationId xmlns:a16="http://schemas.microsoft.com/office/drawing/2014/main" id="{600AA513-EB9E-08B4-5CAD-610500188CE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48"/>
          <p:cNvSpPr/>
          <p:nvPr/>
        </p:nvSpPr>
        <p:spPr>
          <a:xfrm>
            <a:off x="0" y="0"/>
            <a:ext cx="12192000" cy="1525200"/>
          </a:xfrm>
          <a:prstGeom prst="rect">
            <a:avLst/>
          </a:prstGeom>
          <a:solidFill>
            <a:srgbClr val="EFEFE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42" name="Google Shape;242;p48"/>
          <p:cNvSpPr txBox="1"/>
          <p:nvPr/>
        </p:nvSpPr>
        <p:spPr>
          <a:xfrm>
            <a:off x="1090633" y="539367"/>
            <a:ext cx="7263600" cy="400000"/>
          </a:xfrm>
          <a:prstGeom prst="rect">
            <a:avLst/>
          </a:prstGeom>
          <a:noFill/>
          <a:ln>
            <a:noFill/>
          </a:ln>
        </p:spPr>
        <p:txBody>
          <a:bodyPr spcFirstLastPara="1" wrap="square" lIns="91433" tIns="45700" rIns="91433" bIns="45700" anchor="t" anchorCtr="0">
            <a:noAutofit/>
          </a:bodyPr>
          <a:lstStyle/>
          <a:p>
            <a:pPr marL="33866" marR="33866" defTabSz="1219170">
              <a:buClr>
                <a:srgbClr val="000000"/>
              </a:buClr>
            </a:pPr>
            <a:r>
              <a:rPr lang="en" sz="2400" b="1" kern="0">
                <a:solidFill>
                  <a:srgbClr val="282A4E"/>
                </a:solidFill>
                <a:latin typeface="Lora"/>
                <a:ea typeface="Lora"/>
                <a:cs typeface="Lora"/>
                <a:sym typeface="Lora"/>
              </a:rPr>
              <a:t>Lorem ipsum dolor sit amet</a:t>
            </a:r>
            <a:endParaRPr sz="2400" b="1" kern="0">
              <a:solidFill>
                <a:srgbClr val="282A4E"/>
              </a:solidFill>
              <a:latin typeface="Lora"/>
              <a:ea typeface="Lora"/>
              <a:cs typeface="Lora"/>
              <a:sym typeface="Lora"/>
            </a:endParaRPr>
          </a:p>
          <a:p>
            <a:pPr defTabSz="1219170">
              <a:lnSpc>
                <a:spcPct val="115000"/>
              </a:lnSpc>
              <a:buClr>
                <a:srgbClr val="000000"/>
              </a:buClr>
            </a:pPr>
            <a:endParaRPr sz="2133" b="1" kern="0">
              <a:solidFill>
                <a:srgbClr val="252C4F"/>
              </a:solidFill>
              <a:latin typeface="Lora"/>
              <a:ea typeface="Lora"/>
              <a:cs typeface="Lora"/>
              <a:sym typeface="Lora"/>
            </a:endParaRPr>
          </a:p>
          <a:p>
            <a:pPr defTabSz="1219170">
              <a:lnSpc>
                <a:spcPct val="115000"/>
              </a:lnSpc>
              <a:buClr>
                <a:srgbClr val="000000"/>
              </a:buClr>
            </a:pPr>
            <a:endParaRPr sz="2133" kern="0">
              <a:solidFill>
                <a:srgbClr val="252C4F"/>
              </a:solidFill>
              <a:latin typeface="Lora"/>
              <a:ea typeface="Lora"/>
              <a:cs typeface="Lora"/>
              <a:sym typeface="Lora"/>
            </a:endParaRPr>
          </a:p>
          <a:p>
            <a:pPr defTabSz="1219170">
              <a:buClr>
                <a:srgbClr val="000000"/>
              </a:buClr>
              <a:buSzPts val="1700"/>
            </a:pPr>
            <a:endParaRPr sz="2667" b="1" kern="0">
              <a:solidFill>
                <a:srgbClr val="252C4F"/>
              </a:solidFill>
              <a:latin typeface="Lora"/>
              <a:ea typeface="Lora"/>
              <a:cs typeface="Lora"/>
              <a:sym typeface="Lora"/>
            </a:endParaRPr>
          </a:p>
          <a:p>
            <a:pPr defTabSz="1219170">
              <a:buClr>
                <a:srgbClr val="000000"/>
              </a:buClr>
              <a:buSzPts val="1700"/>
            </a:pPr>
            <a:endParaRPr sz="2667" b="1" kern="0">
              <a:solidFill>
                <a:srgbClr val="252C4F"/>
              </a:solidFill>
              <a:latin typeface="Lora"/>
              <a:ea typeface="Lora"/>
              <a:cs typeface="Lora"/>
              <a:sym typeface="Lora"/>
            </a:endParaRPr>
          </a:p>
          <a:p>
            <a:pPr defTabSz="1219170">
              <a:buClr>
                <a:srgbClr val="000000"/>
              </a:buClr>
              <a:buSzPts val="1700"/>
            </a:pPr>
            <a:endParaRPr sz="2267" kern="0">
              <a:solidFill>
                <a:srgbClr val="282A4E"/>
              </a:solidFill>
              <a:latin typeface="Lora"/>
              <a:ea typeface="Lora"/>
              <a:cs typeface="Lora"/>
              <a:sym typeface="Lora"/>
            </a:endParaRPr>
          </a:p>
          <a:p>
            <a:pPr defTabSz="1219170">
              <a:buClr>
                <a:srgbClr val="000000"/>
              </a:buClr>
              <a:buSzPts val="1700"/>
            </a:pPr>
            <a:endParaRPr sz="2267" kern="0">
              <a:solidFill>
                <a:srgbClr val="282A4E"/>
              </a:solidFill>
              <a:latin typeface="Lora"/>
              <a:ea typeface="Lora"/>
              <a:cs typeface="Lora"/>
              <a:sym typeface="Lora"/>
            </a:endParaRPr>
          </a:p>
          <a:p>
            <a:pPr defTabSz="1219170">
              <a:buClr>
                <a:srgbClr val="000000"/>
              </a:buClr>
              <a:buSzPts val="1700"/>
            </a:pPr>
            <a:endParaRPr sz="2267" kern="0">
              <a:solidFill>
                <a:srgbClr val="282A4E"/>
              </a:solidFill>
              <a:latin typeface="Lora"/>
              <a:ea typeface="Lora"/>
              <a:cs typeface="Lora"/>
              <a:sym typeface="Lora"/>
            </a:endParaRPr>
          </a:p>
          <a:p>
            <a:pPr defTabSz="1219170">
              <a:buClr>
                <a:srgbClr val="000000"/>
              </a:buClr>
              <a:buSzPts val="1700"/>
            </a:pPr>
            <a:endParaRPr sz="2267" kern="0">
              <a:solidFill>
                <a:srgbClr val="282A4E"/>
              </a:solidFill>
              <a:latin typeface="Lora"/>
              <a:ea typeface="Lora"/>
              <a:cs typeface="Lora"/>
              <a:sym typeface="Lora"/>
            </a:endParaRPr>
          </a:p>
          <a:p>
            <a:pPr defTabSz="1219170">
              <a:buClr>
                <a:srgbClr val="000000"/>
              </a:buClr>
              <a:buSzPts val="1700"/>
            </a:pPr>
            <a:endParaRPr sz="2267" b="1" kern="0">
              <a:solidFill>
                <a:srgbClr val="282A4E"/>
              </a:solidFill>
              <a:latin typeface="Lora"/>
              <a:ea typeface="Lora"/>
              <a:cs typeface="Lora"/>
              <a:sym typeface="Lora"/>
            </a:endParaRPr>
          </a:p>
        </p:txBody>
      </p:sp>
      <p:sp>
        <p:nvSpPr>
          <p:cNvPr id="244" name="Google Shape;244;p48"/>
          <p:cNvSpPr txBox="1"/>
          <p:nvPr/>
        </p:nvSpPr>
        <p:spPr>
          <a:xfrm>
            <a:off x="1088867" y="3248998"/>
            <a:ext cx="10292800" cy="1149249"/>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 sz="1467" b="1" kern="0">
                <a:solidFill>
                  <a:srgbClr val="282A4E"/>
                </a:solidFill>
                <a:latin typeface="Montserrat"/>
                <a:ea typeface="Montserrat"/>
                <a:cs typeface="Montserrat"/>
                <a:sym typeface="Montserrat"/>
              </a:rPr>
              <a:t>Lorem Ipsum</a:t>
            </a:r>
            <a:r>
              <a:rPr lang="en" sz="1467" kern="0">
                <a:solidFill>
                  <a:srgbClr val="282A4E"/>
                </a:solidFill>
                <a:latin typeface="Montserrat"/>
                <a:ea typeface="Montserrat"/>
                <a:cs typeface="Montserrat"/>
                <a:sym typeface="Montserrat"/>
              </a:rPr>
              <a:t> dolor sit amet, consectetur adipiscing elit, sed do eiusmod tempor incididunt ut labore et dolore magna aliqua. Nisl tincidunt eget nullam non. Quis hendrerit dolor magna eget est lorem ipsum dolor sit. Volutpat odio facilisis mauris sit amet massa. Commodo odio aenean sed adipiscing diam donec adipiscing tristique. Mi eget mauris pharetra et.</a:t>
            </a:r>
            <a:endParaRPr sz="1467" kern="0">
              <a:solidFill>
                <a:srgbClr val="282A4E"/>
              </a:solidFill>
              <a:latin typeface="Montserrat"/>
              <a:ea typeface="Montserrat"/>
              <a:cs typeface="Montserrat"/>
              <a:sym typeface="Montserrat"/>
            </a:endParaRPr>
          </a:p>
        </p:txBody>
      </p:sp>
      <p:sp>
        <p:nvSpPr>
          <p:cNvPr id="245" name="Google Shape;245;p48"/>
          <p:cNvSpPr txBox="1"/>
          <p:nvPr/>
        </p:nvSpPr>
        <p:spPr>
          <a:xfrm>
            <a:off x="1088867" y="1996365"/>
            <a:ext cx="10292800" cy="1149249"/>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 sz="1467" b="1" kern="0" dirty="0">
                <a:solidFill>
                  <a:srgbClr val="282A4E"/>
                </a:solidFill>
                <a:latin typeface="Montserrat"/>
                <a:ea typeface="Montserrat"/>
                <a:cs typeface="Montserrat"/>
                <a:sym typeface="Montserrat"/>
              </a:rPr>
              <a:t>Lorem Ipsum</a:t>
            </a:r>
            <a:r>
              <a:rPr lang="en" sz="1467" kern="0" dirty="0">
                <a:solidFill>
                  <a:srgbClr val="282A4E"/>
                </a:solidFill>
                <a:latin typeface="Montserrat"/>
                <a:ea typeface="Montserrat"/>
                <a:cs typeface="Montserrat"/>
                <a:sym typeface="Montserrat"/>
              </a:rPr>
              <a:t> dolor sit amet, consectetur adipiscing elit, sed do eiusmod tempor incididunt ut labore et dolore magna aliqua. Nisl tincidunt eget nullam non. Quis hendrerit dolor magna eget est lorem ipsum dolor sit. Volutpat odio facilisis mauris sit amet massa. Commodo odio aenean sed adipiscing diam donec adipiscing tristique. Mi eget mauris pharetra et.</a:t>
            </a:r>
            <a:endParaRPr sz="1467" kern="0" dirty="0">
              <a:solidFill>
                <a:srgbClr val="282A4E"/>
              </a:solidFill>
              <a:latin typeface="Montserrat"/>
              <a:ea typeface="Montserrat"/>
              <a:cs typeface="Montserrat"/>
              <a:sym typeface="Montserrat"/>
            </a:endParaRPr>
          </a:p>
        </p:txBody>
      </p:sp>
      <p:sp>
        <p:nvSpPr>
          <p:cNvPr id="246" name="Google Shape;246;p48"/>
          <p:cNvSpPr txBox="1"/>
          <p:nvPr/>
        </p:nvSpPr>
        <p:spPr>
          <a:xfrm>
            <a:off x="1088867" y="4567765"/>
            <a:ext cx="10292800" cy="1149249"/>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 sz="1467" b="1" kern="0">
                <a:solidFill>
                  <a:srgbClr val="282A4E"/>
                </a:solidFill>
                <a:latin typeface="Montserrat"/>
                <a:ea typeface="Montserrat"/>
                <a:cs typeface="Montserrat"/>
                <a:sym typeface="Montserrat"/>
              </a:rPr>
              <a:t>Lorem Ipsum</a:t>
            </a:r>
            <a:r>
              <a:rPr lang="en" sz="1467" kern="0">
                <a:solidFill>
                  <a:srgbClr val="282A4E"/>
                </a:solidFill>
                <a:latin typeface="Montserrat"/>
                <a:ea typeface="Montserrat"/>
                <a:cs typeface="Montserrat"/>
                <a:sym typeface="Montserrat"/>
              </a:rPr>
              <a:t> dolor sit amet, consectetur adipiscing elit, sed do eiusmod tempor incididunt ut labore et dolore magna aliqua. Nisl tincidunt eget nullam non. Quis hendrerit dolor magna eget est lorem ipsum dolor sit. Volutpat odio facilisis mauris sit amet massa. Commodo odio aenean sed adipiscing diam donec adipiscing tristique. Mi eget mauris pharetra et.</a:t>
            </a:r>
            <a:endParaRPr sz="1467" kern="0">
              <a:solidFill>
                <a:srgbClr val="282A4E"/>
              </a:solidFill>
              <a:latin typeface="Montserrat"/>
              <a:ea typeface="Montserrat"/>
              <a:cs typeface="Montserrat"/>
              <a:sym typeface="Montserrat"/>
            </a:endParaRPr>
          </a:p>
        </p:txBody>
      </p:sp>
      <p:sp>
        <p:nvSpPr>
          <p:cNvPr id="7" name="Google Shape;233;p47">
            <a:extLst>
              <a:ext uri="{FF2B5EF4-FFF2-40B4-BE49-F238E27FC236}">
                <a16:creationId xmlns:a16="http://schemas.microsoft.com/office/drawing/2014/main" id="{6F4BD205-4020-80E7-FF7E-4F7A608EA325}"/>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 name="Slide Number Placeholder 5">
            <a:extLst>
              <a:ext uri="{FF2B5EF4-FFF2-40B4-BE49-F238E27FC236}">
                <a16:creationId xmlns:a16="http://schemas.microsoft.com/office/drawing/2014/main" id="{FCBF6CB7-EEBE-F328-E0A2-4E95129C33AD}"/>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16</a:t>
            </a:fld>
            <a:endParaRPr lang="en-US" dirty="0"/>
          </a:p>
        </p:txBody>
      </p:sp>
      <p:pic>
        <p:nvPicPr>
          <p:cNvPr id="3" name="Gráfico 2">
            <a:extLst>
              <a:ext uri="{FF2B5EF4-FFF2-40B4-BE49-F238E27FC236}">
                <a16:creationId xmlns:a16="http://schemas.microsoft.com/office/drawing/2014/main" id="{507759E4-A446-E8FF-D528-9345677EC0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49"/>
          <p:cNvSpPr/>
          <p:nvPr/>
        </p:nvSpPr>
        <p:spPr>
          <a:xfrm>
            <a:off x="0" y="0"/>
            <a:ext cx="12192000" cy="1525200"/>
          </a:xfrm>
          <a:prstGeom prst="rect">
            <a:avLst/>
          </a:prstGeom>
          <a:solidFill>
            <a:srgbClr val="EFEFE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52" name="Google Shape;252;p49"/>
          <p:cNvSpPr txBox="1"/>
          <p:nvPr/>
        </p:nvSpPr>
        <p:spPr>
          <a:xfrm>
            <a:off x="856739" y="2796551"/>
            <a:ext cx="2263200" cy="492402"/>
          </a:xfrm>
          <a:prstGeom prst="rect">
            <a:avLst/>
          </a:prstGeom>
          <a:noFill/>
          <a:ln>
            <a:noFill/>
          </a:ln>
        </p:spPr>
        <p:txBody>
          <a:bodyPr spcFirstLastPara="1" wrap="square" lIns="121900" tIns="121900" rIns="121900" bIns="121900" anchor="t" anchorCtr="0">
            <a:spAutoFit/>
          </a:bodyPr>
          <a:lstStyle/>
          <a:p>
            <a:pPr algn="ctr" defTabSz="1219170">
              <a:buClr>
                <a:srgbClr val="000000"/>
              </a:buClr>
              <a:buSzPts val="1200"/>
            </a:pPr>
            <a:r>
              <a:rPr lang="en" sz="1600" b="1" kern="0">
                <a:solidFill>
                  <a:srgbClr val="222B52"/>
                </a:solidFill>
                <a:latin typeface="Montserrat"/>
                <a:ea typeface="Montserrat"/>
                <a:cs typeface="Montserrat"/>
                <a:sym typeface="Montserrat"/>
              </a:rPr>
              <a:t>Lorem</a:t>
            </a:r>
            <a:endParaRPr sz="1600" b="1" kern="0">
              <a:solidFill>
                <a:srgbClr val="222B52"/>
              </a:solidFill>
              <a:latin typeface="Montserrat"/>
              <a:ea typeface="Montserrat"/>
              <a:cs typeface="Montserrat"/>
              <a:sym typeface="Montserrat"/>
            </a:endParaRPr>
          </a:p>
        </p:txBody>
      </p:sp>
      <p:cxnSp>
        <p:nvCxnSpPr>
          <p:cNvPr id="253" name="Google Shape;253;p49"/>
          <p:cNvCxnSpPr/>
          <p:nvPr/>
        </p:nvCxnSpPr>
        <p:spPr>
          <a:xfrm>
            <a:off x="4091833" y="2094333"/>
            <a:ext cx="0" cy="4044000"/>
          </a:xfrm>
          <a:prstGeom prst="straightConnector1">
            <a:avLst/>
          </a:prstGeom>
          <a:noFill/>
          <a:ln w="9525" cap="flat" cmpd="sng">
            <a:solidFill>
              <a:srgbClr val="CCCCCC"/>
            </a:solidFill>
            <a:prstDash val="solid"/>
            <a:round/>
            <a:headEnd type="none" w="sm" len="sm"/>
            <a:tailEnd type="none" w="sm" len="sm"/>
          </a:ln>
        </p:spPr>
      </p:cxnSp>
      <p:sp>
        <p:nvSpPr>
          <p:cNvPr id="254" name="Google Shape;254;p49"/>
          <p:cNvSpPr txBox="1"/>
          <p:nvPr/>
        </p:nvSpPr>
        <p:spPr>
          <a:xfrm>
            <a:off x="602539" y="3207067"/>
            <a:ext cx="1464800" cy="2700800"/>
          </a:xfrm>
          <a:prstGeom prst="rect">
            <a:avLst/>
          </a:prstGeom>
          <a:noFill/>
          <a:ln>
            <a:noFill/>
          </a:ln>
        </p:spPr>
        <p:txBody>
          <a:bodyPr spcFirstLastPara="1" wrap="square" lIns="121900" tIns="121900" rIns="121900" bIns="121900" anchor="t" anchorCtr="0">
            <a:noAutofit/>
          </a:bodyPr>
          <a:lstStyle/>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p:txBody>
      </p:sp>
      <p:sp>
        <p:nvSpPr>
          <p:cNvPr id="255" name="Google Shape;255;p49"/>
          <p:cNvSpPr/>
          <p:nvPr/>
        </p:nvSpPr>
        <p:spPr>
          <a:xfrm>
            <a:off x="647933" y="3572000"/>
            <a:ext cx="2680800" cy="648800"/>
          </a:xfrm>
          <a:prstGeom prst="rect">
            <a:avLst/>
          </a:prstGeom>
          <a:noFill/>
          <a:ln w="19050" cap="flat" cmpd="sng">
            <a:solidFill>
              <a:srgbClr val="E6BB62"/>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buSzPts val="1400"/>
            </a:pPr>
            <a:endParaRPr sz="1867" kern="0">
              <a:solidFill>
                <a:srgbClr val="000000"/>
              </a:solidFill>
              <a:latin typeface="Arial"/>
              <a:ea typeface="Arial"/>
              <a:cs typeface="Arial"/>
              <a:sym typeface="Arial"/>
            </a:endParaRPr>
          </a:p>
        </p:txBody>
      </p:sp>
      <p:cxnSp>
        <p:nvCxnSpPr>
          <p:cNvPr id="256" name="Google Shape;256;p49"/>
          <p:cNvCxnSpPr/>
          <p:nvPr/>
        </p:nvCxnSpPr>
        <p:spPr>
          <a:xfrm>
            <a:off x="8023216" y="2094333"/>
            <a:ext cx="0" cy="4044000"/>
          </a:xfrm>
          <a:prstGeom prst="straightConnector1">
            <a:avLst/>
          </a:prstGeom>
          <a:noFill/>
          <a:ln w="9525" cap="flat" cmpd="sng">
            <a:solidFill>
              <a:srgbClr val="CCCCCC"/>
            </a:solidFill>
            <a:prstDash val="solid"/>
            <a:round/>
            <a:headEnd type="none" w="sm" len="sm"/>
            <a:tailEnd type="none" w="sm" len="sm"/>
          </a:ln>
        </p:spPr>
      </p:cxnSp>
      <p:sp>
        <p:nvSpPr>
          <p:cNvPr id="257" name="Google Shape;257;p49"/>
          <p:cNvSpPr txBox="1"/>
          <p:nvPr/>
        </p:nvSpPr>
        <p:spPr>
          <a:xfrm>
            <a:off x="8743933" y="2827351"/>
            <a:ext cx="2572800" cy="268800"/>
          </a:xfrm>
          <a:prstGeom prst="rect">
            <a:avLst/>
          </a:prstGeom>
          <a:noFill/>
          <a:ln>
            <a:noFill/>
          </a:ln>
        </p:spPr>
        <p:txBody>
          <a:bodyPr spcFirstLastPara="1" wrap="square" lIns="121900" tIns="121900" rIns="121900" bIns="121900" anchor="t" anchorCtr="0">
            <a:noAutofit/>
          </a:bodyPr>
          <a:lstStyle/>
          <a:p>
            <a:pPr algn="ctr" defTabSz="1219170">
              <a:buClr>
                <a:srgbClr val="000000"/>
              </a:buClr>
              <a:buSzPts val="1200"/>
            </a:pPr>
            <a:r>
              <a:rPr lang="en" sz="1600" b="1" kern="0">
                <a:solidFill>
                  <a:srgbClr val="222B52"/>
                </a:solidFill>
                <a:latin typeface="Montserrat"/>
                <a:ea typeface="Montserrat"/>
                <a:cs typeface="Montserrat"/>
                <a:sym typeface="Montserrat"/>
              </a:rPr>
              <a:t>Lorem</a:t>
            </a:r>
            <a:endParaRPr sz="1600" b="1" kern="0">
              <a:solidFill>
                <a:srgbClr val="222B52"/>
              </a:solidFill>
              <a:latin typeface="Montserrat"/>
              <a:ea typeface="Montserrat"/>
              <a:cs typeface="Montserrat"/>
              <a:sym typeface="Montserrat"/>
            </a:endParaRPr>
          </a:p>
        </p:txBody>
      </p:sp>
      <p:sp>
        <p:nvSpPr>
          <p:cNvPr id="258" name="Google Shape;258;p49"/>
          <p:cNvSpPr txBox="1"/>
          <p:nvPr/>
        </p:nvSpPr>
        <p:spPr>
          <a:xfrm>
            <a:off x="986200" y="356701"/>
            <a:ext cx="10222800" cy="984845"/>
          </a:xfrm>
          <a:prstGeom prst="rect">
            <a:avLst/>
          </a:prstGeom>
          <a:noFill/>
          <a:ln>
            <a:noFill/>
          </a:ln>
        </p:spPr>
        <p:txBody>
          <a:bodyPr spcFirstLastPara="1" wrap="square" lIns="121900" tIns="121900" rIns="121900" bIns="121900" anchor="t" anchorCtr="0">
            <a:spAutoFit/>
          </a:bodyPr>
          <a:lstStyle/>
          <a:p>
            <a:pPr marL="33866" marR="33866" defTabSz="1219170">
              <a:buClr>
                <a:srgbClr val="000000"/>
              </a:buClr>
              <a:buSzPts val="2000"/>
            </a:pPr>
            <a:r>
              <a:rPr lang="en" sz="2400" b="1" kern="0">
                <a:solidFill>
                  <a:srgbClr val="282A4E"/>
                </a:solidFill>
                <a:latin typeface="Lora"/>
                <a:ea typeface="Lora"/>
                <a:cs typeface="Lora"/>
                <a:sym typeface="Lora"/>
              </a:rPr>
              <a:t>Lorem ipsum dolor sit amet, consectetur adipiscing elit, sed do eiusmod tempor incididunt ut labore et dolore magna aliqua.</a:t>
            </a:r>
            <a:endParaRPr sz="2400" b="1" kern="0">
              <a:solidFill>
                <a:srgbClr val="282A4E"/>
              </a:solidFill>
              <a:latin typeface="Lora"/>
              <a:ea typeface="Lora"/>
              <a:cs typeface="Lora"/>
              <a:sym typeface="Lora"/>
            </a:endParaRPr>
          </a:p>
        </p:txBody>
      </p:sp>
      <p:sp>
        <p:nvSpPr>
          <p:cNvPr id="259" name="Google Shape;259;p49"/>
          <p:cNvSpPr txBox="1"/>
          <p:nvPr/>
        </p:nvSpPr>
        <p:spPr>
          <a:xfrm>
            <a:off x="2279601" y="3181267"/>
            <a:ext cx="1052000" cy="2700800"/>
          </a:xfrm>
          <a:prstGeom prst="rect">
            <a:avLst/>
          </a:prstGeom>
          <a:noFill/>
          <a:ln>
            <a:noFill/>
          </a:ln>
        </p:spPr>
        <p:txBody>
          <a:bodyPr spcFirstLastPara="1" wrap="square" lIns="121900" tIns="121900" rIns="121900" bIns="121900" anchor="t" anchorCtr="0">
            <a:noAutofit/>
          </a:bodyPr>
          <a:lstStyle/>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p:txBody>
      </p:sp>
      <p:sp>
        <p:nvSpPr>
          <p:cNvPr id="260" name="Google Shape;260;p49"/>
          <p:cNvSpPr txBox="1"/>
          <p:nvPr/>
        </p:nvSpPr>
        <p:spPr>
          <a:xfrm>
            <a:off x="4940605" y="2796551"/>
            <a:ext cx="2263200" cy="492402"/>
          </a:xfrm>
          <a:prstGeom prst="rect">
            <a:avLst/>
          </a:prstGeom>
          <a:noFill/>
          <a:ln>
            <a:noFill/>
          </a:ln>
        </p:spPr>
        <p:txBody>
          <a:bodyPr spcFirstLastPara="1" wrap="square" lIns="121900" tIns="121900" rIns="121900" bIns="121900" anchor="t" anchorCtr="0">
            <a:spAutoFit/>
          </a:bodyPr>
          <a:lstStyle/>
          <a:p>
            <a:pPr algn="ctr" defTabSz="1219170">
              <a:buClr>
                <a:srgbClr val="000000"/>
              </a:buClr>
              <a:buSzPts val="1200"/>
            </a:pPr>
            <a:r>
              <a:rPr lang="en" sz="1600" b="1" kern="0">
                <a:solidFill>
                  <a:srgbClr val="222B52"/>
                </a:solidFill>
                <a:latin typeface="Montserrat"/>
                <a:ea typeface="Montserrat"/>
                <a:cs typeface="Montserrat"/>
                <a:sym typeface="Montserrat"/>
              </a:rPr>
              <a:t>Lorem</a:t>
            </a:r>
            <a:endParaRPr sz="1600" b="1" kern="0">
              <a:solidFill>
                <a:srgbClr val="222B52"/>
              </a:solidFill>
              <a:latin typeface="Montserrat"/>
              <a:ea typeface="Montserrat"/>
              <a:cs typeface="Montserrat"/>
              <a:sym typeface="Montserrat"/>
            </a:endParaRPr>
          </a:p>
        </p:txBody>
      </p:sp>
      <p:sp>
        <p:nvSpPr>
          <p:cNvPr id="261" name="Google Shape;261;p49"/>
          <p:cNvSpPr txBox="1"/>
          <p:nvPr/>
        </p:nvSpPr>
        <p:spPr>
          <a:xfrm>
            <a:off x="4707672" y="3194167"/>
            <a:ext cx="1464800" cy="2700800"/>
          </a:xfrm>
          <a:prstGeom prst="rect">
            <a:avLst/>
          </a:prstGeom>
          <a:noFill/>
          <a:ln>
            <a:noFill/>
          </a:ln>
        </p:spPr>
        <p:txBody>
          <a:bodyPr spcFirstLastPara="1" wrap="square" lIns="121900" tIns="121900" rIns="121900" bIns="121900" anchor="t" anchorCtr="0">
            <a:noAutofit/>
          </a:bodyPr>
          <a:lstStyle/>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p:txBody>
      </p:sp>
      <p:sp>
        <p:nvSpPr>
          <p:cNvPr id="262" name="Google Shape;262;p49"/>
          <p:cNvSpPr/>
          <p:nvPr/>
        </p:nvSpPr>
        <p:spPr>
          <a:xfrm>
            <a:off x="4753067" y="4170767"/>
            <a:ext cx="2680800" cy="648800"/>
          </a:xfrm>
          <a:prstGeom prst="rect">
            <a:avLst/>
          </a:prstGeom>
          <a:noFill/>
          <a:ln w="19050" cap="flat" cmpd="sng">
            <a:solidFill>
              <a:srgbClr val="E6BB62"/>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buSzPts val="1400"/>
            </a:pPr>
            <a:endParaRPr sz="1867" kern="0">
              <a:solidFill>
                <a:srgbClr val="000000"/>
              </a:solidFill>
              <a:latin typeface="Arial"/>
              <a:ea typeface="Arial"/>
              <a:cs typeface="Arial"/>
              <a:sym typeface="Arial"/>
            </a:endParaRPr>
          </a:p>
        </p:txBody>
      </p:sp>
      <p:sp>
        <p:nvSpPr>
          <p:cNvPr id="263" name="Google Shape;263;p49"/>
          <p:cNvSpPr txBox="1"/>
          <p:nvPr/>
        </p:nvSpPr>
        <p:spPr>
          <a:xfrm>
            <a:off x="6384735" y="3168367"/>
            <a:ext cx="1052000" cy="2700800"/>
          </a:xfrm>
          <a:prstGeom prst="rect">
            <a:avLst/>
          </a:prstGeom>
          <a:noFill/>
          <a:ln>
            <a:noFill/>
          </a:ln>
        </p:spPr>
        <p:txBody>
          <a:bodyPr spcFirstLastPara="1" wrap="square" lIns="121900" tIns="121900" rIns="121900" bIns="121900" anchor="t" anchorCtr="0">
            <a:noAutofit/>
          </a:bodyPr>
          <a:lstStyle/>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p:txBody>
      </p:sp>
      <p:sp>
        <p:nvSpPr>
          <p:cNvPr id="264" name="Google Shape;264;p49"/>
          <p:cNvSpPr txBox="1"/>
          <p:nvPr/>
        </p:nvSpPr>
        <p:spPr>
          <a:xfrm>
            <a:off x="8665805" y="3207067"/>
            <a:ext cx="1464800" cy="2700800"/>
          </a:xfrm>
          <a:prstGeom prst="rect">
            <a:avLst/>
          </a:prstGeom>
          <a:noFill/>
          <a:ln>
            <a:noFill/>
          </a:ln>
        </p:spPr>
        <p:txBody>
          <a:bodyPr spcFirstLastPara="1" wrap="square" lIns="121900" tIns="121900" rIns="121900" bIns="121900" anchor="t" anchorCtr="0">
            <a:noAutofit/>
          </a:bodyPr>
          <a:lstStyle/>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r>
              <a:rPr lang="en" sz="1333" kern="0">
                <a:solidFill>
                  <a:srgbClr val="282A4E"/>
                </a:solidFill>
                <a:latin typeface="Montserrat"/>
                <a:ea typeface="Montserrat"/>
                <a:cs typeface="Montserrat"/>
                <a:sym typeface="Montserrat"/>
              </a:rPr>
              <a:t>Lorem</a:t>
            </a: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p:txBody>
      </p:sp>
      <p:sp>
        <p:nvSpPr>
          <p:cNvPr id="265" name="Google Shape;265;p49"/>
          <p:cNvSpPr/>
          <p:nvPr/>
        </p:nvSpPr>
        <p:spPr>
          <a:xfrm>
            <a:off x="8711200" y="3288967"/>
            <a:ext cx="2680800" cy="1543600"/>
          </a:xfrm>
          <a:prstGeom prst="rect">
            <a:avLst/>
          </a:prstGeom>
          <a:noFill/>
          <a:ln w="19050" cap="flat" cmpd="sng">
            <a:solidFill>
              <a:srgbClr val="E6BB62"/>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buSzPts val="1400"/>
            </a:pPr>
            <a:endParaRPr sz="1867" kern="0">
              <a:solidFill>
                <a:srgbClr val="000000"/>
              </a:solidFill>
              <a:latin typeface="Arial"/>
              <a:ea typeface="Arial"/>
              <a:cs typeface="Arial"/>
              <a:sym typeface="Arial"/>
            </a:endParaRPr>
          </a:p>
        </p:txBody>
      </p:sp>
      <p:sp>
        <p:nvSpPr>
          <p:cNvPr id="266" name="Google Shape;266;p49"/>
          <p:cNvSpPr txBox="1"/>
          <p:nvPr/>
        </p:nvSpPr>
        <p:spPr>
          <a:xfrm>
            <a:off x="10342868" y="3181267"/>
            <a:ext cx="1052000" cy="2700800"/>
          </a:xfrm>
          <a:prstGeom prst="rect">
            <a:avLst/>
          </a:prstGeom>
          <a:noFill/>
          <a:ln>
            <a:noFill/>
          </a:ln>
        </p:spPr>
        <p:txBody>
          <a:bodyPr spcFirstLastPara="1" wrap="square" lIns="121900" tIns="121900" rIns="121900" bIns="121900" anchor="t" anchorCtr="0">
            <a:noAutofit/>
          </a:bodyPr>
          <a:lstStyle/>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r>
              <a:rPr lang="en" sz="1333" kern="0">
                <a:solidFill>
                  <a:srgbClr val="282A4E"/>
                </a:solidFill>
                <a:latin typeface="Montserrat"/>
                <a:ea typeface="Montserrat"/>
                <a:cs typeface="Montserrat"/>
                <a:sym typeface="Montserrat"/>
              </a:rPr>
              <a:t>$ XX.XXX</a:t>
            </a: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a:p>
            <a:pPr algn="r" defTabSz="1219170">
              <a:lnSpc>
                <a:spcPct val="150000"/>
              </a:lnSpc>
              <a:buClr>
                <a:srgbClr val="000000"/>
              </a:buClr>
              <a:buSzPts val="1000"/>
            </a:pPr>
            <a:endParaRPr sz="1333" kern="0">
              <a:solidFill>
                <a:srgbClr val="282A4E"/>
              </a:solidFill>
              <a:latin typeface="Montserrat"/>
              <a:ea typeface="Montserrat"/>
              <a:cs typeface="Montserrat"/>
              <a:sym typeface="Montserrat"/>
            </a:endParaRPr>
          </a:p>
        </p:txBody>
      </p:sp>
      <p:sp>
        <p:nvSpPr>
          <p:cNvPr id="268" name="Google Shape;268;p49"/>
          <p:cNvSpPr/>
          <p:nvPr/>
        </p:nvSpPr>
        <p:spPr>
          <a:xfrm>
            <a:off x="997133" y="1833300"/>
            <a:ext cx="1982400" cy="970800"/>
          </a:xfrm>
          <a:prstGeom prst="rect">
            <a:avLst/>
          </a:prstGeom>
          <a:solidFill>
            <a:srgbClr val="EFEFE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69" name="Google Shape;269;p49"/>
          <p:cNvSpPr/>
          <p:nvPr/>
        </p:nvSpPr>
        <p:spPr>
          <a:xfrm>
            <a:off x="5066317" y="1833284"/>
            <a:ext cx="1982400" cy="970800"/>
          </a:xfrm>
          <a:prstGeom prst="rect">
            <a:avLst/>
          </a:prstGeom>
          <a:solidFill>
            <a:srgbClr val="EFEFE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70" name="Google Shape;270;p49"/>
          <p:cNvSpPr/>
          <p:nvPr/>
        </p:nvSpPr>
        <p:spPr>
          <a:xfrm>
            <a:off x="9060384" y="1830033"/>
            <a:ext cx="1982400" cy="970800"/>
          </a:xfrm>
          <a:prstGeom prst="rect">
            <a:avLst/>
          </a:prstGeom>
          <a:solidFill>
            <a:srgbClr val="EFEFE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 name="Google Shape;233;p47">
            <a:extLst>
              <a:ext uri="{FF2B5EF4-FFF2-40B4-BE49-F238E27FC236}">
                <a16:creationId xmlns:a16="http://schemas.microsoft.com/office/drawing/2014/main" id="{0B856E02-B304-1CEC-1664-6B7B47A663E6}"/>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 name="Slide Number Placeholder 5">
            <a:extLst>
              <a:ext uri="{FF2B5EF4-FFF2-40B4-BE49-F238E27FC236}">
                <a16:creationId xmlns:a16="http://schemas.microsoft.com/office/drawing/2014/main" id="{DA10FEB2-AD4C-3C29-D8A0-0ADAD23B1541}"/>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17</a:t>
            </a:fld>
            <a:endParaRPr lang="en-US" dirty="0"/>
          </a:p>
        </p:txBody>
      </p:sp>
      <p:pic>
        <p:nvPicPr>
          <p:cNvPr id="3" name="Gráfico 2">
            <a:extLst>
              <a:ext uri="{FF2B5EF4-FFF2-40B4-BE49-F238E27FC236}">
                <a16:creationId xmlns:a16="http://schemas.microsoft.com/office/drawing/2014/main" id="{E4600893-C849-E12C-C51E-C320AA5BFF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50"/>
          <p:cNvSpPr/>
          <p:nvPr/>
        </p:nvSpPr>
        <p:spPr>
          <a:xfrm>
            <a:off x="0" y="0"/>
            <a:ext cx="3412000" cy="6858000"/>
          </a:xfrm>
          <a:prstGeom prst="rect">
            <a:avLst/>
          </a:prstGeom>
          <a:solidFill>
            <a:srgbClr val="EFEFE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76" name="Google Shape;276;p50"/>
          <p:cNvSpPr txBox="1"/>
          <p:nvPr/>
        </p:nvSpPr>
        <p:spPr>
          <a:xfrm>
            <a:off x="618067" y="1540833"/>
            <a:ext cx="2568400" cy="4973600"/>
          </a:xfrm>
          <a:prstGeom prst="rect">
            <a:avLst/>
          </a:prstGeom>
          <a:noFill/>
          <a:ln>
            <a:noFill/>
          </a:ln>
        </p:spPr>
        <p:txBody>
          <a:bodyPr spcFirstLastPara="1" wrap="square" lIns="91433" tIns="45700" rIns="91433" bIns="45700" anchor="t" anchorCtr="0">
            <a:noAutofit/>
          </a:bodyPr>
          <a:lstStyle/>
          <a:p>
            <a:pPr defTabSz="1219170">
              <a:lnSpc>
                <a:spcPct val="115000"/>
              </a:lnSpc>
              <a:buClr>
                <a:srgbClr val="000000"/>
              </a:buClr>
            </a:pPr>
            <a:r>
              <a:rPr lang="en" sz="2133" kern="0">
                <a:solidFill>
                  <a:srgbClr val="252C4F"/>
                </a:solidFill>
                <a:latin typeface="Lora"/>
                <a:ea typeface="Lora"/>
                <a:cs typeface="Lora"/>
                <a:sym typeface="Lora"/>
              </a:rPr>
              <a:t>Lorem ipsum dolor sit amet, consectetur adipiscing elit,</a:t>
            </a:r>
            <a:br>
              <a:rPr lang="en" sz="2133" b="1" kern="0">
                <a:solidFill>
                  <a:srgbClr val="252C4F"/>
                </a:solidFill>
                <a:latin typeface="Lora"/>
                <a:ea typeface="Lora"/>
                <a:cs typeface="Lora"/>
                <a:sym typeface="Lora"/>
              </a:rPr>
            </a:br>
            <a:r>
              <a:rPr lang="en" sz="2133" b="1" kern="0">
                <a:solidFill>
                  <a:srgbClr val="252C4F"/>
                </a:solidFill>
                <a:latin typeface="Lora"/>
                <a:ea typeface="Lora"/>
                <a:cs typeface="Lora"/>
                <a:sym typeface="Lora"/>
              </a:rPr>
              <a:t>sed do eiusmod tempor.</a:t>
            </a:r>
            <a:endParaRPr sz="2133" kern="0">
              <a:solidFill>
                <a:srgbClr val="252C4F"/>
              </a:solidFill>
              <a:latin typeface="Lora"/>
              <a:ea typeface="Lora"/>
              <a:cs typeface="Lora"/>
              <a:sym typeface="Lora"/>
            </a:endParaRPr>
          </a:p>
        </p:txBody>
      </p:sp>
      <p:cxnSp>
        <p:nvCxnSpPr>
          <p:cNvPr id="277" name="Google Shape;277;p50"/>
          <p:cNvCxnSpPr/>
          <p:nvPr/>
        </p:nvCxnSpPr>
        <p:spPr>
          <a:xfrm>
            <a:off x="702267" y="4690533"/>
            <a:ext cx="1168400" cy="0"/>
          </a:xfrm>
          <a:prstGeom prst="straightConnector1">
            <a:avLst/>
          </a:prstGeom>
          <a:noFill/>
          <a:ln w="9525" cap="flat" cmpd="sng">
            <a:solidFill>
              <a:srgbClr val="282A4E"/>
            </a:solidFill>
            <a:prstDash val="solid"/>
            <a:round/>
            <a:headEnd type="none" w="med" len="med"/>
            <a:tailEnd type="none" w="med" len="med"/>
          </a:ln>
        </p:spPr>
      </p:cxnSp>
      <p:sp>
        <p:nvSpPr>
          <p:cNvPr id="278" name="Google Shape;278;p50"/>
          <p:cNvSpPr txBox="1"/>
          <p:nvPr/>
        </p:nvSpPr>
        <p:spPr>
          <a:xfrm>
            <a:off x="568833" y="5611706"/>
            <a:ext cx="3281600" cy="533600"/>
          </a:xfrm>
          <a:prstGeom prst="rect">
            <a:avLst/>
          </a:prstGeom>
          <a:noFill/>
          <a:ln>
            <a:noFill/>
          </a:ln>
        </p:spPr>
        <p:txBody>
          <a:bodyPr spcFirstLastPara="1" wrap="square" lIns="121900" tIns="121900" rIns="121900" bIns="121900" anchor="t" anchorCtr="0">
            <a:noAutofit/>
          </a:bodyPr>
          <a:lstStyle/>
          <a:p>
            <a:pPr defTabSz="1219170">
              <a:buClr>
                <a:srgbClr val="000000"/>
              </a:buClr>
              <a:buSzPts val="800"/>
            </a:pPr>
            <a:r>
              <a:rPr lang="en" sz="1067" kern="0" dirty="0">
                <a:solidFill>
                  <a:srgbClr val="282A4E"/>
                </a:solidFill>
                <a:latin typeface="Montserrat"/>
                <a:ea typeface="Montserrat"/>
                <a:cs typeface="Montserrat"/>
                <a:sym typeface="Montserrat"/>
              </a:rPr>
              <a:t>Fuente: Lorem Ipsum</a:t>
            </a:r>
            <a:endParaRPr sz="1067" kern="0" dirty="0">
              <a:solidFill>
                <a:srgbClr val="282A4E"/>
              </a:solidFill>
              <a:latin typeface="Montserrat"/>
              <a:ea typeface="Montserrat"/>
              <a:cs typeface="Montserrat"/>
              <a:sym typeface="Montserrat"/>
            </a:endParaRPr>
          </a:p>
        </p:txBody>
      </p:sp>
      <p:pic>
        <p:nvPicPr>
          <p:cNvPr id="279" name="Google Shape;279;p50" title="Points scored"/>
          <p:cNvPicPr preferRelativeResize="0"/>
          <p:nvPr/>
        </p:nvPicPr>
        <p:blipFill>
          <a:blip r:embed="rId3">
            <a:alphaModFix/>
          </a:blip>
          <a:stretch>
            <a:fillRect/>
          </a:stretch>
        </p:blipFill>
        <p:spPr>
          <a:xfrm>
            <a:off x="3716800" y="817501"/>
            <a:ext cx="8373600" cy="5177676"/>
          </a:xfrm>
          <a:prstGeom prst="rect">
            <a:avLst/>
          </a:prstGeom>
          <a:noFill/>
          <a:ln>
            <a:noFill/>
          </a:ln>
        </p:spPr>
      </p:pic>
      <p:sp>
        <p:nvSpPr>
          <p:cNvPr id="7" name="Google Shape;233;p47">
            <a:extLst>
              <a:ext uri="{FF2B5EF4-FFF2-40B4-BE49-F238E27FC236}">
                <a16:creationId xmlns:a16="http://schemas.microsoft.com/office/drawing/2014/main" id="{D34E075F-60A0-A328-7E14-0370FA6F826F}"/>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 name="Slide Number Placeholder 5">
            <a:extLst>
              <a:ext uri="{FF2B5EF4-FFF2-40B4-BE49-F238E27FC236}">
                <a16:creationId xmlns:a16="http://schemas.microsoft.com/office/drawing/2014/main" id="{1B872319-12AE-439B-9091-87810465F549}"/>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18</a:t>
            </a:fld>
            <a:endParaRPr lang="en-US" dirty="0"/>
          </a:p>
        </p:txBody>
      </p:sp>
      <p:pic>
        <p:nvPicPr>
          <p:cNvPr id="3" name="Gráfico 2">
            <a:extLst>
              <a:ext uri="{FF2B5EF4-FFF2-40B4-BE49-F238E27FC236}">
                <a16:creationId xmlns:a16="http://schemas.microsoft.com/office/drawing/2014/main" id="{7D21F5E6-35BD-470C-DF66-B663FD6C4AD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8804" y="6287776"/>
            <a:ext cx="3449174" cy="396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pic>
        <p:nvPicPr>
          <p:cNvPr id="284" name="Google Shape;284;p51" title="Chart"/>
          <p:cNvPicPr preferRelativeResize="0"/>
          <p:nvPr/>
        </p:nvPicPr>
        <p:blipFill>
          <a:blip r:embed="rId3">
            <a:alphaModFix/>
          </a:blip>
          <a:stretch>
            <a:fillRect/>
          </a:stretch>
        </p:blipFill>
        <p:spPr>
          <a:xfrm>
            <a:off x="6896967" y="2424041"/>
            <a:ext cx="5154020" cy="3184243"/>
          </a:xfrm>
          <a:prstGeom prst="rect">
            <a:avLst/>
          </a:prstGeom>
          <a:noFill/>
          <a:ln>
            <a:noFill/>
          </a:ln>
        </p:spPr>
      </p:pic>
      <p:pic>
        <p:nvPicPr>
          <p:cNvPr id="285" name="Google Shape;285;p51" title="Chart"/>
          <p:cNvPicPr preferRelativeResize="0"/>
          <p:nvPr/>
        </p:nvPicPr>
        <p:blipFill>
          <a:blip r:embed="rId4">
            <a:alphaModFix/>
          </a:blip>
          <a:stretch>
            <a:fillRect/>
          </a:stretch>
        </p:blipFill>
        <p:spPr>
          <a:xfrm>
            <a:off x="124355" y="2410400"/>
            <a:ext cx="5183788" cy="3211533"/>
          </a:xfrm>
          <a:prstGeom prst="rect">
            <a:avLst/>
          </a:prstGeom>
          <a:noFill/>
          <a:ln>
            <a:noFill/>
          </a:ln>
        </p:spPr>
      </p:pic>
      <p:sp>
        <p:nvSpPr>
          <p:cNvPr id="286" name="Google Shape;286;p51"/>
          <p:cNvSpPr/>
          <p:nvPr/>
        </p:nvSpPr>
        <p:spPr>
          <a:xfrm>
            <a:off x="0" y="0"/>
            <a:ext cx="12192000" cy="1525200"/>
          </a:xfrm>
          <a:prstGeom prst="rect">
            <a:avLst/>
          </a:prstGeom>
          <a:solidFill>
            <a:srgbClr val="EFEFE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87" name="Google Shape;287;p51"/>
          <p:cNvSpPr txBox="1"/>
          <p:nvPr/>
        </p:nvSpPr>
        <p:spPr>
          <a:xfrm>
            <a:off x="1090633" y="539367"/>
            <a:ext cx="7263600" cy="400000"/>
          </a:xfrm>
          <a:prstGeom prst="rect">
            <a:avLst/>
          </a:prstGeom>
          <a:noFill/>
          <a:ln>
            <a:noFill/>
          </a:ln>
        </p:spPr>
        <p:txBody>
          <a:bodyPr spcFirstLastPara="1" wrap="square" lIns="91433" tIns="45700" rIns="91433" bIns="45700" anchor="t" anchorCtr="0">
            <a:noAutofit/>
          </a:bodyPr>
          <a:lstStyle/>
          <a:p>
            <a:pPr marL="33866" marR="33866" defTabSz="1219170">
              <a:buClr>
                <a:srgbClr val="000000"/>
              </a:buClr>
            </a:pPr>
            <a:r>
              <a:rPr lang="en" sz="2400" b="1" kern="0">
                <a:solidFill>
                  <a:srgbClr val="282A4E"/>
                </a:solidFill>
                <a:latin typeface="Lora"/>
                <a:ea typeface="Lora"/>
                <a:cs typeface="Lora"/>
                <a:sym typeface="Lora"/>
              </a:rPr>
              <a:t>Lorem ipsum dolor sit amet</a:t>
            </a:r>
            <a:endParaRPr sz="2400" b="1" kern="0">
              <a:solidFill>
                <a:srgbClr val="282A4E"/>
              </a:solidFill>
              <a:latin typeface="Lora"/>
              <a:ea typeface="Lora"/>
              <a:cs typeface="Lora"/>
              <a:sym typeface="Lora"/>
            </a:endParaRPr>
          </a:p>
          <a:p>
            <a:pPr defTabSz="1219170">
              <a:lnSpc>
                <a:spcPct val="115000"/>
              </a:lnSpc>
              <a:buClr>
                <a:srgbClr val="000000"/>
              </a:buClr>
            </a:pPr>
            <a:endParaRPr sz="2133" b="1" kern="0">
              <a:solidFill>
                <a:srgbClr val="5B9BD5"/>
              </a:solidFill>
              <a:latin typeface="Lora"/>
              <a:ea typeface="Lora"/>
              <a:cs typeface="Lora"/>
              <a:sym typeface="Lora"/>
            </a:endParaRPr>
          </a:p>
          <a:p>
            <a:pPr defTabSz="1219170">
              <a:lnSpc>
                <a:spcPct val="115000"/>
              </a:lnSpc>
              <a:buClr>
                <a:srgbClr val="000000"/>
              </a:buClr>
            </a:pPr>
            <a:endParaRPr sz="2133" kern="0">
              <a:solidFill>
                <a:srgbClr val="252C4F"/>
              </a:solidFill>
              <a:latin typeface="Lora"/>
              <a:ea typeface="Lora"/>
              <a:cs typeface="Lora"/>
              <a:sym typeface="Lora"/>
            </a:endParaRPr>
          </a:p>
          <a:p>
            <a:pPr defTabSz="1219170">
              <a:buClr>
                <a:srgbClr val="000000"/>
              </a:buClr>
              <a:buSzPts val="1700"/>
            </a:pPr>
            <a:endParaRPr sz="2667" b="1" kern="0">
              <a:solidFill>
                <a:srgbClr val="252C4F"/>
              </a:solidFill>
              <a:latin typeface="Lora"/>
              <a:ea typeface="Lora"/>
              <a:cs typeface="Lora"/>
              <a:sym typeface="Lora"/>
            </a:endParaRPr>
          </a:p>
          <a:p>
            <a:pPr defTabSz="1219170">
              <a:buClr>
                <a:srgbClr val="000000"/>
              </a:buClr>
              <a:buSzPts val="1700"/>
            </a:pPr>
            <a:endParaRPr sz="2667" b="1" kern="0">
              <a:solidFill>
                <a:srgbClr val="252C4F"/>
              </a:solidFill>
              <a:latin typeface="Lora"/>
              <a:ea typeface="Lora"/>
              <a:cs typeface="Lora"/>
              <a:sym typeface="Lora"/>
            </a:endParaRPr>
          </a:p>
          <a:p>
            <a:pPr defTabSz="1219170">
              <a:buClr>
                <a:srgbClr val="000000"/>
              </a:buClr>
              <a:buSzPts val="1700"/>
            </a:pPr>
            <a:endParaRPr sz="2267" kern="0">
              <a:solidFill>
                <a:srgbClr val="282A4E"/>
              </a:solidFill>
              <a:latin typeface="Lora"/>
              <a:ea typeface="Lora"/>
              <a:cs typeface="Lora"/>
              <a:sym typeface="Lora"/>
            </a:endParaRPr>
          </a:p>
          <a:p>
            <a:pPr defTabSz="1219170">
              <a:buClr>
                <a:srgbClr val="000000"/>
              </a:buClr>
              <a:buSzPts val="1700"/>
            </a:pPr>
            <a:endParaRPr sz="2267" kern="0">
              <a:solidFill>
                <a:srgbClr val="282A4E"/>
              </a:solidFill>
              <a:latin typeface="Lora"/>
              <a:ea typeface="Lora"/>
              <a:cs typeface="Lora"/>
              <a:sym typeface="Lora"/>
            </a:endParaRPr>
          </a:p>
          <a:p>
            <a:pPr defTabSz="1219170">
              <a:buClr>
                <a:srgbClr val="000000"/>
              </a:buClr>
              <a:buSzPts val="1700"/>
            </a:pPr>
            <a:endParaRPr sz="2267" kern="0">
              <a:solidFill>
                <a:srgbClr val="282A4E"/>
              </a:solidFill>
              <a:latin typeface="Lora"/>
              <a:ea typeface="Lora"/>
              <a:cs typeface="Lora"/>
              <a:sym typeface="Lora"/>
            </a:endParaRPr>
          </a:p>
          <a:p>
            <a:pPr defTabSz="1219170">
              <a:buClr>
                <a:srgbClr val="000000"/>
              </a:buClr>
              <a:buSzPts val="1700"/>
            </a:pPr>
            <a:endParaRPr sz="2267" kern="0">
              <a:solidFill>
                <a:srgbClr val="282A4E"/>
              </a:solidFill>
              <a:latin typeface="Lora"/>
              <a:ea typeface="Lora"/>
              <a:cs typeface="Lora"/>
              <a:sym typeface="Lora"/>
            </a:endParaRPr>
          </a:p>
          <a:p>
            <a:pPr defTabSz="1219170">
              <a:buClr>
                <a:srgbClr val="000000"/>
              </a:buClr>
              <a:buSzPts val="1700"/>
            </a:pPr>
            <a:endParaRPr sz="2267" b="1" kern="0">
              <a:solidFill>
                <a:srgbClr val="282A4E"/>
              </a:solidFill>
              <a:latin typeface="Lora"/>
              <a:ea typeface="Lora"/>
              <a:cs typeface="Lora"/>
              <a:sym typeface="Lora"/>
            </a:endParaRPr>
          </a:p>
        </p:txBody>
      </p:sp>
      <p:sp>
        <p:nvSpPr>
          <p:cNvPr id="3" name="Google Shape;233;p47">
            <a:extLst>
              <a:ext uri="{FF2B5EF4-FFF2-40B4-BE49-F238E27FC236}">
                <a16:creationId xmlns:a16="http://schemas.microsoft.com/office/drawing/2014/main" id="{3415F1DE-E149-1CC4-643E-D6A73C647097}"/>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5" name="Slide Number Placeholder 5">
            <a:extLst>
              <a:ext uri="{FF2B5EF4-FFF2-40B4-BE49-F238E27FC236}">
                <a16:creationId xmlns:a16="http://schemas.microsoft.com/office/drawing/2014/main" id="{38A43FAF-1D57-61B6-FCB3-04EA6A1BDB32}"/>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19</a:t>
            </a:fld>
            <a:endParaRPr lang="en-US" dirty="0"/>
          </a:p>
        </p:txBody>
      </p:sp>
      <p:pic>
        <p:nvPicPr>
          <p:cNvPr id="6" name="Gráfico 5">
            <a:extLst>
              <a:ext uri="{FF2B5EF4-FFF2-40B4-BE49-F238E27FC236}">
                <a16:creationId xmlns:a16="http://schemas.microsoft.com/office/drawing/2014/main" id="{061C12C5-1BC3-776B-150D-3CB6AB171F5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8804" y="6287776"/>
            <a:ext cx="3449174" cy="396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5">
          <a:extLst>
            <a:ext uri="{FF2B5EF4-FFF2-40B4-BE49-F238E27FC236}">
              <a16:creationId xmlns:a16="http://schemas.microsoft.com/office/drawing/2014/main" id="{13E613BC-337F-EF54-E0A6-CDCC54DE5D49}"/>
            </a:ext>
          </a:extLst>
        </p:cNvPr>
        <p:cNvGrpSpPr/>
        <p:nvPr/>
      </p:nvGrpSpPr>
      <p:grpSpPr>
        <a:xfrm>
          <a:off x="0" y="0"/>
          <a:ext cx="0" cy="0"/>
          <a:chOff x="0" y="0"/>
          <a:chExt cx="0" cy="0"/>
        </a:xfrm>
      </p:grpSpPr>
      <p:cxnSp>
        <p:nvCxnSpPr>
          <p:cNvPr id="226" name="Google Shape;226;p46">
            <a:extLst>
              <a:ext uri="{FF2B5EF4-FFF2-40B4-BE49-F238E27FC236}">
                <a16:creationId xmlns:a16="http://schemas.microsoft.com/office/drawing/2014/main" id="{F565D822-A106-E3A8-1C5F-E4FBB87A5036}"/>
              </a:ext>
            </a:extLst>
          </p:cNvPr>
          <p:cNvCxnSpPr/>
          <p:nvPr/>
        </p:nvCxnSpPr>
        <p:spPr>
          <a:xfrm rot="10800000">
            <a:off x="790948" y="1691233"/>
            <a:ext cx="2302400" cy="0"/>
          </a:xfrm>
          <a:prstGeom prst="straightConnector1">
            <a:avLst/>
          </a:prstGeom>
          <a:noFill/>
          <a:ln w="9525" cap="flat" cmpd="sng">
            <a:solidFill>
              <a:srgbClr val="E7BA61"/>
            </a:solidFill>
            <a:prstDash val="solid"/>
            <a:round/>
            <a:headEnd type="none" w="sm" len="sm"/>
            <a:tailEnd type="none" w="sm" len="sm"/>
          </a:ln>
        </p:spPr>
      </p:cxnSp>
      <p:sp>
        <p:nvSpPr>
          <p:cNvPr id="227" name="Google Shape;227;p46">
            <a:extLst>
              <a:ext uri="{FF2B5EF4-FFF2-40B4-BE49-F238E27FC236}">
                <a16:creationId xmlns:a16="http://schemas.microsoft.com/office/drawing/2014/main" id="{902ADC3D-5CBD-676B-11BC-11554B24EB83}"/>
              </a:ext>
            </a:extLst>
          </p:cNvPr>
          <p:cNvSpPr txBox="1"/>
          <p:nvPr/>
        </p:nvSpPr>
        <p:spPr>
          <a:xfrm>
            <a:off x="766181" y="1236032"/>
            <a:ext cx="4946726" cy="287323"/>
          </a:xfrm>
          <a:prstGeom prst="rect">
            <a:avLst/>
          </a:prstGeom>
          <a:noFill/>
          <a:ln>
            <a:noFill/>
          </a:ln>
        </p:spPr>
        <p:txBody>
          <a:bodyPr spcFirstLastPara="1" wrap="square" lIns="0" tIns="0" rIns="0" bIns="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s-AR" sz="1867" b="0" i="0" u="none" strike="noStrike" kern="0" cap="none" spc="0" normalizeH="0" baseline="0" noProof="0" dirty="0">
                <a:ln>
                  <a:noFill/>
                </a:ln>
                <a:solidFill>
                  <a:srgbClr val="E6BB62"/>
                </a:solidFill>
                <a:effectLst/>
                <a:uLnTx/>
                <a:uFillTx/>
                <a:latin typeface="Montserrat"/>
                <a:ea typeface="Montserrat"/>
                <a:cs typeface="Montserrat"/>
                <a:sym typeface="Montserrat"/>
              </a:rPr>
              <a:t>MISIÓN</a:t>
            </a:r>
          </a:p>
        </p:txBody>
      </p:sp>
      <p:sp>
        <p:nvSpPr>
          <p:cNvPr id="228" name="Google Shape;228;p46">
            <a:extLst>
              <a:ext uri="{FF2B5EF4-FFF2-40B4-BE49-F238E27FC236}">
                <a16:creationId xmlns:a16="http://schemas.microsoft.com/office/drawing/2014/main" id="{9CEBC698-B0A9-A23D-2E50-DCB1385848D0}"/>
              </a:ext>
            </a:extLst>
          </p:cNvPr>
          <p:cNvSpPr/>
          <p:nvPr/>
        </p:nvSpPr>
        <p:spPr>
          <a:xfrm>
            <a:off x="766181" y="1988717"/>
            <a:ext cx="4558854" cy="3249544"/>
          </a:xfrm>
          <a:prstGeom prst="rect">
            <a:avLst/>
          </a:prstGeom>
          <a:noFill/>
          <a:ln>
            <a:noFill/>
          </a:ln>
        </p:spPr>
        <p:txBody>
          <a:bodyPr spcFirstLastPara="1" wrap="square" lIns="0" tIns="0" rIns="0" bIns="0" anchor="t" anchorCtr="0">
            <a:spAutoFit/>
          </a:bodyPr>
          <a:lstStyle/>
          <a:p>
            <a:pPr marL="0" marR="0" lvl="0" indent="4763" algn="l" defTabSz="1219170" rtl="0" eaLnBrk="1" fontAlgn="auto" latinLnBrk="0" hangingPunct="1">
              <a:lnSpc>
                <a:spcPct val="110000"/>
              </a:lnSpc>
              <a:spcBef>
                <a:spcPts val="0"/>
              </a:spcBef>
              <a:spcAft>
                <a:spcPts val="0"/>
              </a:spcAft>
              <a:buClr>
                <a:srgbClr val="5B9BD5"/>
              </a:buClr>
              <a:buSzPts val="2500"/>
              <a:buFontTx/>
              <a:buNone/>
              <a:tabLst/>
              <a:defRPr/>
            </a:pPr>
            <a:r>
              <a:rPr kumimoji="0" lang="es-AR" sz="2133" b="0" i="0" u="none" strike="noStrike" kern="0" cap="none" spc="0" normalizeH="0" baseline="0" noProof="0" dirty="0">
                <a:ln>
                  <a:noFill/>
                </a:ln>
                <a:solidFill>
                  <a:srgbClr val="FFFFFF"/>
                </a:solidFill>
                <a:effectLst/>
                <a:uLnTx/>
                <a:uFillTx/>
                <a:latin typeface="Montserrat"/>
                <a:ea typeface="Montserrat"/>
                <a:cs typeface="Montserrat"/>
                <a:sym typeface="Montserrat"/>
              </a:rPr>
              <a:t>Impulsar al desarrollo industrial </a:t>
            </a:r>
            <a:br>
              <a:rPr kumimoji="0" lang="es-AR" sz="2133" b="0" i="0" u="none" strike="noStrike" kern="0" cap="none" spc="0" normalizeH="0" baseline="0" noProof="0" dirty="0">
                <a:ln>
                  <a:noFill/>
                </a:ln>
                <a:solidFill>
                  <a:srgbClr val="FFFFFF"/>
                </a:solidFill>
                <a:effectLst/>
                <a:uLnTx/>
                <a:uFillTx/>
                <a:latin typeface="Montserrat"/>
                <a:ea typeface="Montserrat"/>
                <a:cs typeface="Montserrat"/>
                <a:sym typeface="Montserrat"/>
              </a:rPr>
            </a:br>
            <a:r>
              <a:rPr kumimoji="0" lang="es-AR" sz="2133" b="0" i="0" u="none" strike="noStrike" kern="0" cap="none" spc="0" normalizeH="0" baseline="0" noProof="0" dirty="0">
                <a:ln>
                  <a:noFill/>
                </a:ln>
                <a:solidFill>
                  <a:srgbClr val="FFFFFF"/>
                </a:solidFill>
                <a:effectLst/>
                <a:uLnTx/>
                <a:uFillTx/>
                <a:latin typeface="Montserrat"/>
                <a:ea typeface="Montserrat"/>
                <a:cs typeface="Montserrat"/>
                <a:sym typeface="Montserrat"/>
              </a:rPr>
              <a:t>a través de la </a:t>
            </a:r>
            <a:r>
              <a:rPr kumimoji="0" lang="es-AR" sz="2133" b="1" i="0" u="none" strike="noStrike" kern="0" cap="none" spc="0" normalizeH="0" baseline="0" noProof="0" dirty="0">
                <a:ln>
                  <a:noFill/>
                </a:ln>
                <a:solidFill>
                  <a:srgbClr val="242C4F"/>
                </a:solidFill>
                <a:effectLst/>
                <a:highlight>
                  <a:srgbClr val="E6BB62"/>
                </a:highlight>
                <a:uLnTx/>
                <a:uFillTx/>
                <a:latin typeface="Montserrat"/>
                <a:ea typeface="Montserrat"/>
                <a:cs typeface="Montserrat"/>
                <a:sym typeface="Montserrat"/>
              </a:rPr>
              <a:t>generación y la transferencia de tecnología</a:t>
            </a:r>
            <a:r>
              <a:rPr kumimoji="0" lang="es-AR" sz="2133" b="0" i="0" u="none" strike="noStrike" kern="0" cap="none" spc="0" normalizeH="0" baseline="0" noProof="0" dirty="0">
                <a:ln>
                  <a:noFill/>
                </a:ln>
                <a:solidFill>
                  <a:srgbClr val="FFFFFF"/>
                </a:solidFill>
                <a:effectLst/>
                <a:uLnTx/>
                <a:uFillTx/>
                <a:latin typeface="Montserrat"/>
                <a:ea typeface="Montserrat"/>
                <a:cs typeface="Montserrat"/>
                <a:sym typeface="Montserrat"/>
              </a:rPr>
              <a:t>, proporcionando a los sectores productivos las herramientas necesarias para cumplir con las exigencias del mercado en el </a:t>
            </a:r>
            <a:r>
              <a:rPr kumimoji="0" lang="es-AR" sz="2133" b="1" i="0" u="none" strike="noStrike" kern="0" cap="none" spc="0" normalizeH="0" baseline="0" noProof="0" dirty="0">
                <a:ln>
                  <a:noFill/>
                </a:ln>
                <a:solidFill>
                  <a:srgbClr val="242C4F"/>
                </a:solidFill>
                <a:effectLst/>
                <a:highlight>
                  <a:srgbClr val="E6BB62"/>
                </a:highlight>
                <a:uLnTx/>
                <a:uFillTx/>
                <a:latin typeface="Montserrat"/>
                <a:ea typeface="Montserrat"/>
                <a:cs typeface="Montserrat"/>
                <a:sym typeface="Montserrat"/>
              </a:rPr>
              <a:t>aseguramiento de la calidad de bienes y servicios</a:t>
            </a:r>
            <a:r>
              <a:rPr kumimoji="0" lang="es-AR" sz="2133" b="0" i="0" u="none" strike="noStrike" kern="0" cap="none" spc="0" normalizeH="0" baseline="0" noProof="0" dirty="0">
                <a:ln>
                  <a:noFill/>
                </a:ln>
                <a:solidFill>
                  <a:srgbClr val="FFFFFF"/>
                </a:solidFill>
                <a:effectLst/>
                <a:uLnTx/>
                <a:uFillTx/>
                <a:latin typeface="Montserrat"/>
                <a:ea typeface="Montserrat"/>
                <a:cs typeface="Montserrat"/>
                <a:sym typeface="Montserrat"/>
              </a:rPr>
              <a:t>. </a:t>
            </a:r>
          </a:p>
        </p:txBody>
      </p:sp>
      <p:cxnSp>
        <p:nvCxnSpPr>
          <p:cNvPr id="2" name="Google Shape;226;p46">
            <a:extLst>
              <a:ext uri="{FF2B5EF4-FFF2-40B4-BE49-F238E27FC236}">
                <a16:creationId xmlns:a16="http://schemas.microsoft.com/office/drawing/2014/main" id="{BF75F7EA-95D9-DE0F-4174-00D1C28E56BF}"/>
              </a:ext>
            </a:extLst>
          </p:cNvPr>
          <p:cNvCxnSpPr/>
          <p:nvPr/>
        </p:nvCxnSpPr>
        <p:spPr>
          <a:xfrm rot="10800000">
            <a:off x="6503853" y="1691233"/>
            <a:ext cx="2302400" cy="0"/>
          </a:xfrm>
          <a:prstGeom prst="straightConnector1">
            <a:avLst/>
          </a:prstGeom>
          <a:noFill/>
          <a:ln w="9525" cap="flat" cmpd="sng">
            <a:solidFill>
              <a:srgbClr val="E7BA61"/>
            </a:solidFill>
            <a:prstDash val="solid"/>
            <a:round/>
            <a:headEnd type="none" w="sm" len="sm"/>
            <a:tailEnd type="none" w="sm" len="sm"/>
          </a:ln>
        </p:spPr>
      </p:cxnSp>
      <p:sp>
        <p:nvSpPr>
          <p:cNvPr id="3" name="Google Shape;227;p46">
            <a:extLst>
              <a:ext uri="{FF2B5EF4-FFF2-40B4-BE49-F238E27FC236}">
                <a16:creationId xmlns:a16="http://schemas.microsoft.com/office/drawing/2014/main" id="{83C3ADA0-D63C-0C07-78FA-8ABAB9646E02}"/>
              </a:ext>
            </a:extLst>
          </p:cNvPr>
          <p:cNvSpPr txBox="1"/>
          <p:nvPr/>
        </p:nvSpPr>
        <p:spPr>
          <a:xfrm>
            <a:off x="6479086" y="1236033"/>
            <a:ext cx="4946730" cy="287323"/>
          </a:xfrm>
          <a:prstGeom prst="rect">
            <a:avLst/>
          </a:prstGeom>
          <a:noFill/>
          <a:ln>
            <a:noFill/>
          </a:ln>
        </p:spPr>
        <p:txBody>
          <a:bodyPr spcFirstLastPara="1" wrap="square" lIns="0" tIns="0" rIns="0" bIns="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s-AR" sz="1867" b="0" i="0" u="none" strike="noStrike" kern="0" cap="none" spc="0" normalizeH="0" baseline="0" noProof="0" dirty="0">
                <a:ln>
                  <a:noFill/>
                </a:ln>
                <a:solidFill>
                  <a:srgbClr val="E6BB62"/>
                </a:solidFill>
                <a:effectLst/>
                <a:uLnTx/>
                <a:uFillTx/>
                <a:latin typeface="Montserrat"/>
                <a:ea typeface="Montserrat"/>
                <a:cs typeface="Montserrat"/>
                <a:sym typeface="Montserrat"/>
              </a:rPr>
              <a:t>VISIÓN </a:t>
            </a:r>
          </a:p>
        </p:txBody>
      </p:sp>
      <p:sp>
        <p:nvSpPr>
          <p:cNvPr id="4" name="Google Shape;228;p46">
            <a:extLst>
              <a:ext uri="{FF2B5EF4-FFF2-40B4-BE49-F238E27FC236}">
                <a16:creationId xmlns:a16="http://schemas.microsoft.com/office/drawing/2014/main" id="{40740FD5-7E38-61B5-8B48-C7945DA6F7AE}"/>
              </a:ext>
            </a:extLst>
          </p:cNvPr>
          <p:cNvSpPr/>
          <p:nvPr/>
        </p:nvSpPr>
        <p:spPr>
          <a:xfrm>
            <a:off x="6479085" y="1988719"/>
            <a:ext cx="4661803" cy="2843855"/>
          </a:xfrm>
          <a:prstGeom prst="rect">
            <a:avLst/>
          </a:prstGeom>
          <a:noFill/>
          <a:ln>
            <a:noFill/>
          </a:ln>
        </p:spPr>
        <p:txBody>
          <a:bodyPr spcFirstLastPara="1" wrap="square" lIns="0" tIns="0" rIns="0" bIns="0" anchor="t" anchorCtr="0">
            <a:spAutoFit/>
          </a:bodyPr>
          <a:lstStyle/>
          <a:p>
            <a:pPr marL="0" marR="0" lvl="0" indent="0" algn="l" defTabSz="1219170" rtl="0" eaLnBrk="1" fontAlgn="auto" latinLnBrk="0" hangingPunct="1">
              <a:lnSpc>
                <a:spcPct val="110000"/>
              </a:lnSpc>
              <a:spcBef>
                <a:spcPts val="0"/>
              </a:spcBef>
              <a:spcAft>
                <a:spcPts val="0"/>
              </a:spcAft>
              <a:buClr>
                <a:srgbClr val="5B9BD5"/>
              </a:buClr>
              <a:buSzPts val="2500"/>
              <a:buFontTx/>
              <a:buNone/>
              <a:tabLst/>
              <a:defRPr/>
            </a:pPr>
            <a:r>
              <a:rPr kumimoji="0" lang="es-AR" sz="2100" b="0" i="0" u="none" strike="noStrike" kern="0" cap="none" spc="0" normalizeH="0" baseline="0" noProof="0" dirty="0">
                <a:ln>
                  <a:noFill/>
                </a:ln>
                <a:solidFill>
                  <a:srgbClr val="FFFFFF"/>
                </a:solidFill>
                <a:effectLst/>
                <a:uLnTx/>
                <a:uFillTx/>
                <a:latin typeface="Montserrat"/>
                <a:ea typeface="Montserrat"/>
                <a:cs typeface="Montserrat"/>
                <a:sym typeface="Montserrat"/>
              </a:rPr>
              <a:t>Ser </a:t>
            </a:r>
            <a:r>
              <a:rPr kumimoji="0" lang="es-AR" sz="2100" b="1" i="0" u="none" strike="noStrike" kern="0" cap="none" spc="0" normalizeH="0" baseline="0" noProof="0" dirty="0">
                <a:ln>
                  <a:noFill/>
                </a:ln>
                <a:solidFill>
                  <a:srgbClr val="242C4F"/>
                </a:solidFill>
                <a:effectLst/>
                <a:highlight>
                  <a:srgbClr val="E6BB62"/>
                </a:highlight>
                <a:uLnTx/>
                <a:uFillTx/>
                <a:latin typeface="Montserrat"/>
                <a:ea typeface="Montserrat"/>
                <a:cs typeface="Montserrat"/>
                <a:sym typeface="Montserrat"/>
              </a:rPr>
              <a:t>reconocido internacionalmente</a:t>
            </a:r>
            <a:r>
              <a:rPr kumimoji="0" lang="es-AR" sz="2100" b="0" i="0" u="none" strike="noStrike" kern="0" cap="none" spc="0" normalizeH="0" baseline="0" noProof="0" dirty="0">
                <a:ln>
                  <a:noFill/>
                </a:ln>
                <a:solidFill>
                  <a:srgbClr val="FFFFFF"/>
                </a:solidFill>
                <a:effectLst/>
                <a:uLnTx/>
                <a:uFillTx/>
                <a:latin typeface="Montserrat"/>
                <a:ea typeface="Montserrat"/>
                <a:cs typeface="Montserrat"/>
                <a:sym typeface="Montserrat"/>
              </a:rPr>
              <a:t> por </a:t>
            </a:r>
            <a:r>
              <a:rPr kumimoji="0" lang="es-AR" sz="2100" b="1" i="0" u="none" strike="noStrike" kern="0" cap="none" spc="0" normalizeH="0" baseline="0" noProof="0" dirty="0">
                <a:ln>
                  <a:noFill/>
                </a:ln>
                <a:solidFill>
                  <a:srgbClr val="242C4F"/>
                </a:solidFill>
                <a:effectLst/>
                <a:highlight>
                  <a:srgbClr val="E6BB62"/>
                </a:highlight>
                <a:uLnTx/>
                <a:uFillTx/>
                <a:latin typeface="Montserrat"/>
                <a:ea typeface="Montserrat"/>
                <a:cs typeface="Montserrat"/>
                <a:sym typeface="Montserrat"/>
              </a:rPr>
              <a:t>liderar </a:t>
            </a:r>
            <a:br>
              <a:rPr kumimoji="0" lang="es-AR" sz="2100" b="1" i="0" u="none" strike="noStrike" kern="0" cap="none" spc="0" normalizeH="0" baseline="0" noProof="0" dirty="0">
                <a:ln>
                  <a:noFill/>
                </a:ln>
                <a:solidFill>
                  <a:srgbClr val="242C4F"/>
                </a:solidFill>
                <a:effectLst/>
                <a:highlight>
                  <a:srgbClr val="E6BB62"/>
                </a:highlight>
                <a:uLnTx/>
                <a:uFillTx/>
                <a:latin typeface="Montserrat"/>
                <a:ea typeface="Montserrat"/>
                <a:cs typeface="Montserrat"/>
                <a:sym typeface="Montserrat"/>
              </a:rPr>
            </a:br>
            <a:r>
              <a:rPr kumimoji="0" lang="es-AR" sz="2100" b="1" i="0" u="none" strike="noStrike" kern="0" cap="none" spc="0" normalizeH="0" baseline="0" noProof="0" dirty="0">
                <a:ln>
                  <a:noFill/>
                </a:ln>
                <a:solidFill>
                  <a:srgbClr val="242C4F"/>
                </a:solidFill>
                <a:effectLst/>
                <a:highlight>
                  <a:srgbClr val="E6BB62"/>
                </a:highlight>
                <a:uLnTx/>
                <a:uFillTx/>
                <a:latin typeface="Montserrat"/>
                <a:ea typeface="Montserrat"/>
                <a:cs typeface="Montserrat"/>
                <a:sym typeface="Montserrat"/>
              </a:rPr>
              <a:t>la modernización de la industria</a:t>
            </a:r>
            <a:r>
              <a:rPr kumimoji="0" lang="es-AR" sz="2100" b="0" i="0" u="none" strike="noStrike" kern="0" cap="none" spc="0" normalizeH="0" baseline="0" noProof="0" dirty="0">
                <a:ln>
                  <a:noFill/>
                </a:ln>
                <a:solidFill>
                  <a:srgbClr val="FFFFFF"/>
                </a:solidFill>
                <a:effectLst/>
                <a:uLnTx/>
                <a:uFillTx/>
                <a:latin typeface="Montserrat"/>
                <a:ea typeface="Montserrat"/>
                <a:cs typeface="Montserrat"/>
                <a:sym typeface="Montserrat"/>
              </a:rPr>
              <a:t> </a:t>
            </a:r>
            <a:br>
              <a:rPr kumimoji="0" lang="es-AR" sz="2100" b="0" i="0" u="none" strike="noStrike" kern="0" cap="none" spc="0" normalizeH="0" baseline="0" noProof="0" dirty="0">
                <a:ln>
                  <a:noFill/>
                </a:ln>
                <a:solidFill>
                  <a:srgbClr val="FFFFFF"/>
                </a:solidFill>
                <a:effectLst/>
                <a:uLnTx/>
                <a:uFillTx/>
                <a:latin typeface="Montserrat"/>
                <a:ea typeface="Montserrat"/>
                <a:cs typeface="Montserrat"/>
                <a:sym typeface="Montserrat"/>
              </a:rPr>
            </a:br>
            <a:r>
              <a:rPr kumimoji="0" lang="es-AR" sz="2100" b="0" i="0" u="none" strike="noStrike" kern="0" cap="none" spc="0" normalizeH="0" baseline="0" noProof="0" dirty="0">
                <a:ln>
                  <a:noFill/>
                </a:ln>
                <a:solidFill>
                  <a:srgbClr val="FFFFFF"/>
                </a:solidFill>
                <a:effectLst/>
                <a:uLnTx/>
                <a:uFillTx/>
                <a:latin typeface="Montserrat"/>
                <a:ea typeface="Montserrat"/>
                <a:cs typeface="Montserrat"/>
                <a:sym typeface="Montserrat"/>
              </a:rPr>
              <a:t>y aportar al desarrollo tecnológico y la innovación en los sectores estratégicos de la economía, promoviendo el </a:t>
            </a:r>
            <a:r>
              <a:rPr kumimoji="0" lang="es-AR" sz="2100" b="1" i="0" u="none" strike="noStrike" kern="0" cap="none" spc="0" normalizeH="0" baseline="0" noProof="0" dirty="0">
                <a:ln>
                  <a:noFill/>
                </a:ln>
                <a:solidFill>
                  <a:srgbClr val="242C4F"/>
                </a:solidFill>
                <a:effectLst/>
                <a:highlight>
                  <a:srgbClr val="E6BB62"/>
                </a:highlight>
                <a:uLnTx/>
                <a:uFillTx/>
                <a:latin typeface="Montserrat"/>
                <a:ea typeface="Montserrat"/>
                <a:cs typeface="Montserrat"/>
                <a:sym typeface="Montserrat"/>
              </a:rPr>
              <a:t>fortalecimiento de la competitividad</a:t>
            </a:r>
            <a:r>
              <a:rPr kumimoji="0" lang="es-AR" sz="2100" b="0" i="0" u="none" strike="noStrike" kern="0" cap="none" spc="0" normalizeH="0" baseline="0" noProof="0" dirty="0">
                <a:ln>
                  <a:noFill/>
                </a:ln>
                <a:solidFill>
                  <a:srgbClr val="FFFFFF"/>
                </a:solidFill>
                <a:effectLst/>
                <a:uLnTx/>
                <a:uFillTx/>
                <a:latin typeface="Montserrat"/>
                <a:ea typeface="Montserrat"/>
                <a:cs typeface="Montserrat"/>
                <a:sym typeface="Montserrat"/>
              </a:rPr>
              <a:t>.</a:t>
            </a:r>
          </a:p>
        </p:txBody>
      </p:sp>
      <p:sp>
        <p:nvSpPr>
          <p:cNvPr id="5" name="Slide Number Placeholder 5">
            <a:extLst>
              <a:ext uri="{FF2B5EF4-FFF2-40B4-BE49-F238E27FC236}">
                <a16:creationId xmlns:a16="http://schemas.microsoft.com/office/drawing/2014/main" id="{7214A228-D971-32F3-0B28-BB6590163298}"/>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06C7877-C817-4464-A9D8-119395DEDFD0}"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7" name="Gráfico 6">
            <a:extLst>
              <a:ext uri="{FF2B5EF4-FFF2-40B4-BE49-F238E27FC236}">
                <a16:creationId xmlns:a16="http://schemas.microsoft.com/office/drawing/2014/main" id="{F1C5EE44-3CF8-F515-5DBB-E88417B28D0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10106809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52"/>
          <p:cNvSpPr/>
          <p:nvPr/>
        </p:nvSpPr>
        <p:spPr>
          <a:xfrm>
            <a:off x="0" y="0"/>
            <a:ext cx="3412000" cy="6858000"/>
          </a:xfrm>
          <a:prstGeom prst="rect">
            <a:avLst/>
          </a:prstGeom>
          <a:solidFill>
            <a:srgbClr val="EFEFE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93" name="Google Shape;293;p52"/>
          <p:cNvSpPr txBox="1"/>
          <p:nvPr/>
        </p:nvSpPr>
        <p:spPr>
          <a:xfrm>
            <a:off x="618067" y="1540833"/>
            <a:ext cx="2568400" cy="4973600"/>
          </a:xfrm>
          <a:prstGeom prst="rect">
            <a:avLst/>
          </a:prstGeom>
          <a:noFill/>
          <a:ln>
            <a:noFill/>
          </a:ln>
        </p:spPr>
        <p:txBody>
          <a:bodyPr spcFirstLastPara="1" wrap="square" lIns="91433" tIns="45700" rIns="91433" bIns="45700" anchor="t" anchorCtr="0">
            <a:noAutofit/>
          </a:bodyPr>
          <a:lstStyle/>
          <a:p>
            <a:pPr defTabSz="1219170">
              <a:lnSpc>
                <a:spcPct val="115000"/>
              </a:lnSpc>
              <a:buClr>
                <a:srgbClr val="000000"/>
              </a:buClr>
            </a:pPr>
            <a:r>
              <a:rPr lang="en" sz="2133" kern="0" dirty="0">
                <a:solidFill>
                  <a:srgbClr val="252C4F"/>
                </a:solidFill>
                <a:latin typeface="Lora"/>
                <a:ea typeface="Lora"/>
                <a:cs typeface="Lora"/>
                <a:sym typeface="Lora"/>
              </a:rPr>
              <a:t>Lorem ipsum dolor sit amet, consectetur adipiscing elit,</a:t>
            </a:r>
            <a:br>
              <a:rPr lang="en" sz="2133" b="1" kern="0" dirty="0">
                <a:solidFill>
                  <a:srgbClr val="252C4F"/>
                </a:solidFill>
                <a:latin typeface="Lora"/>
                <a:ea typeface="Lora"/>
                <a:cs typeface="Lora"/>
                <a:sym typeface="Lora"/>
              </a:rPr>
            </a:br>
            <a:r>
              <a:rPr lang="en" sz="2133" b="1" kern="0" dirty="0">
                <a:solidFill>
                  <a:srgbClr val="252C4F"/>
                </a:solidFill>
                <a:latin typeface="Lora"/>
                <a:ea typeface="Lora"/>
                <a:cs typeface="Lora"/>
                <a:sym typeface="Lora"/>
              </a:rPr>
              <a:t>sed do eiusmod tempor.</a:t>
            </a:r>
            <a:endParaRPr sz="2133" kern="0" dirty="0">
              <a:solidFill>
                <a:srgbClr val="252C4F"/>
              </a:solidFill>
              <a:latin typeface="Lora"/>
              <a:ea typeface="Lora"/>
              <a:cs typeface="Lora"/>
              <a:sym typeface="Lora"/>
            </a:endParaRPr>
          </a:p>
        </p:txBody>
      </p:sp>
      <p:cxnSp>
        <p:nvCxnSpPr>
          <p:cNvPr id="294" name="Google Shape;294;p52"/>
          <p:cNvCxnSpPr/>
          <p:nvPr/>
        </p:nvCxnSpPr>
        <p:spPr>
          <a:xfrm>
            <a:off x="702267" y="4690533"/>
            <a:ext cx="1168400" cy="0"/>
          </a:xfrm>
          <a:prstGeom prst="straightConnector1">
            <a:avLst/>
          </a:prstGeom>
          <a:noFill/>
          <a:ln w="9525" cap="flat" cmpd="sng">
            <a:solidFill>
              <a:srgbClr val="282A4E"/>
            </a:solidFill>
            <a:prstDash val="solid"/>
            <a:round/>
            <a:headEnd type="none" w="med" len="med"/>
            <a:tailEnd type="none" w="med" len="med"/>
          </a:ln>
        </p:spPr>
      </p:cxnSp>
      <p:pic>
        <p:nvPicPr>
          <p:cNvPr id="296" name="Google Shape;296;p52"/>
          <p:cNvPicPr preferRelativeResize="0"/>
          <p:nvPr/>
        </p:nvPicPr>
        <p:blipFill rotWithShape="1">
          <a:blip r:embed="rId3">
            <a:alphaModFix/>
          </a:blip>
          <a:srcRect r="18200"/>
          <a:stretch/>
        </p:blipFill>
        <p:spPr>
          <a:xfrm>
            <a:off x="3412001" y="0"/>
            <a:ext cx="8780001" cy="6858000"/>
          </a:xfrm>
          <a:prstGeom prst="rect">
            <a:avLst/>
          </a:prstGeom>
          <a:noFill/>
          <a:ln>
            <a:noFill/>
          </a:ln>
        </p:spPr>
      </p:pic>
      <p:sp>
        <p:nvSpPr>
          <p:cNvPr id="3" name="Google Shape;233;p47">
            <a:extLst>
              <a:ext uri="{FF2B5EF4-FFF2-40B4-BE49-F238E27FC236}">
                <a16:creationId xmlns:a16="http://schemas.microsoft.com/office/drawing/2014/main" id="{A70C82C9-005D-B837-301C-C8DFBDFF931F}"/>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5" name="Slide Number Placeholder 5">
            <a:extLst>
              <a:ext uri="{FF2B5EF4-FFF2-40B4-BE49-F238E27FC236}">
                <a16:creationId xmlns:a16="http://schemas.microsoft.com/office/drawing/2014/main" id="{F283F98B-2F9A-039F-3F82-17214086E010}"/>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20</a:t>
            </a:fld>
            <a:endParaRPr lang="en-US" dirty="0"/>
          </a:p>
        </p:txBody>
      </p:sp>
      <p:pic>
        <p:nvPicPr>
          <p:cNvPr id="6" name="Gráfico 5">
            <a:extLst>
              <a:ext uri="{FF2B5EF4-FFF2-40B4-BE49-F238E27FC236}">
                <a16:creationId xmlns:a16="http://schemas.microsoft.com/office/drawing/2014/main" id="{F2684F87-AB4D-514E-06BE-19C50BCFBF4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8804" y="6287776"/>
            <a:ext cx="3449174" cy="396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1">
          <a:extLst>
            <a:ext uri="{FF2B5EF4-FFF2-40B4-BE49-F238E27FC236}">
              <a16:creationId xmlns:a16="http://schemas.microsoft.com/office/drawing/2014/main" id="{8F8AF670-4ADE-AD81-8440-BF77200C72B0}"/>
            </a:ext>
          </a:extLst>
        </p:cNvPr>
        <p:cNvGrpSpPr/>
        <p:nvPr/>
      </p:nvGrpSpPr>
      <p:grpSpPr>
        <a:xfrm>
          <a:off x="0" y="0"/>
          <a:ext cx="0" cy="0"/>
          <a:chOff x="0" y="0"/>
          <a:chExt cx="0" cy="0"/>
        </a:xfrm>
      </p:grpSpPr>
      <p:sp>
        <p:nvSpPr>
          <p:cNvPr id="292" name="Google Shape;292;p52">
            <a:extLst>
              <a:ext uri="{FF2B5EF4-FFF2-40B4-BE49-F238E27FC236}">
                <a16:creationId xmlns:a16="http://schemas.microsoft.com/office/drawing/2014/main" id="{C9C9A689-249E-E977-97A0-F7D2E77B0A60}"/>
              </a:ext>
            </a:extLst>
          </p:cNvPr>
          <p:cNvSpPr/>
          <p:nvPr/>
        </p:nvSpPr>
        <p:spPr>
          <a:xfrm>
            <a:off x="8780000" y="0"/>
            <a:ext cx="3412001" cy="6858000"/>
          </a:xfrm>
          <a:prstGeom prst="rect">
            <a:avLst/>
          </a:prstGeom>
          <a:solidFill>
            <a:srgbClr val="EFEFEF"/>
          </a:solidFill>
          <a:ln>
            <a:noFill/>
          </a:ln>
        </p:spPr>
        <p:txBody>
          <a:bodyPr spcFirstLastPara="1" wrap="square" lIns="121900" tIns="121900" rIns="121900" bIns="1219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latin typeface="Verdana"/>
              <a:ea typeface="Verdana"/>
              <a:cs typeface="Verdana"/>
              <a:sym typeface="Verdana"/>
            </a:endParaRPr>
          </a:p>
        </p:txBody>
      </p:sp>
      <p:pic>
        <p:nvPicPr>
          <p:cNvPr id="2" name="Imagen 1">
            <a:extLst>
              <a:ext uri="{FF2B5EF4-FFF2-40B4-BE49-F238E27FC236}">
                <a16:creationId xmlns:a16="http://schemas.microsoft.com/office/drawing/2014/main" id="{77074A18-2C2A-17B4-9B26-D8CC75F340C4}"/>
              </a:ext>
            </a:extLst>
          </p:cNvPr>
          <p:cNvPicPr>
            <a:picLocks noChangeAspect="1"/>
          </p:cNvPicPr>
          <p:nvPr/>
        </p:nvPicPr>
        <p:blipFill rotWithShape="1">
          <a:blip r:embed="rId3"/>
          <a:srcRect l="23581" t="5261" b="5334"/>
          <a:stretch>
            <a:fillRect/>
          </a:stretch>
        </p:blipFill>
        <p:spPr>
          <a:xfrm>
            <a:off x="0" y="-2828"/>
            <a:ext cx="8780000" cy="6858000"/>
          </a:xfrm>
          <a:prstGeom prst="rect">
            <a:avLst/>
          </a:prstGeom>
        </p:spPr>
      </p:pic>
      <p:grpSp>
        <p:nvGrpSpPr>
          <p:cNvPr id="5" name="Grupo 4">
            <a:extLst>
              <a:ext uri="{FF2B5EF4-FFF2-40B4-BE49-F238E27FC236}">
                <a16:creationId xmlns:a16="http://schemas.microsoft.com/office/drawing/2014/main" id="{37F4D2EA-1DDF-03BE-5999-D34F986689BE}"/>
              </a:ext>
            </a:extLst>
          </p:cNvPr>
          <p:cNvGrpSpPr/>
          <p:nvPr/>
        </p:nvGrpSpPr>
        <p:grpSpPr>
          <a:xfrm>
            <a:off x="8999104" y="296334"/>
            <a:ext cx="3049461" cy="1224719"/>
            <a:chOff x="44837" y="349687"/>
            <a:chExt cx="2287096" cy="918539"/>
          </a:xfrm>
        </p:grpSpPr>
        <p:sp>
          <p:nvSpPr>
            <p:cNvPr id="293" name="Google Shape;293;p52">
              <a:extLst>
                <a:ext uri="{FF2B5EF4-FFF2-40B4-BE49-F238E27FC236}">
                  <a16:creationId xmlns:a16="http://schemas.microsoft.com/office/drawing/2014/main" id="{08BFD474-8C35-A319-FCA2-860E5BCBEE61}"/>
                </a:ext>
              </a:extLst>
            </p:cNvPr>
            <p:cNvSpPr txBox="1"/>
            <p:nvPr/>
          </p:nvSpPr>
          <p:spPr>
            <a:xfrm>
              <a:off x="390816" y="349687"/>
              <a:ext cx="1941117" cy="918539"/>
            </a:xfrm>
            <a:prstGeom prst="rect">
              <a:avLst/>
            </a:prstGeom>
            <a:noFill/>
            <a:ln>
              <a:noFill/>
            </a:ln>
          </p:spPr>
          <p:txBody>
            <a:bodyPr spcFirstLastPara="1" wrap="square" lIns="91433" tIns="45700" rIns="91433" bIns="45700" anchor="t" anchorCtr="0">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s-AR" sz="2133" b="1" i="0" u="none" strike="noStrike" kern="1200" cap="none" spc="0" normalizeH="0" baseline="0" noProof="0" dirty="0" err="1">
                  <a:ln>
                    <a:noFill/>
                  </a:ln>
                  <a:solidFill>
                    <a:srgbClr val="252C4F"/>
                  </a:solidFill>
                  <a:effectLst/>
                  <a:uLnTx/>
                  <a:uFillTx/>
                  <a:latin typeface="Lora"/>
                  <a:ea typeface="Lora"/>
                  <a:cs typeface="Lora"/>
                  <a:sym typeface="Lora"/>
                </a:rPr>
                <a:t>Lorem</a:t>
              </a:r>
              <a:r>
                <a:rPr kumimoji="0" lang="es-AR" sz="2133" b="1" i="0" u="none" strike="noStrike" kern="1200" cap="none" spc="0" normalizeH="0" baseline="0" noProof="0" dirty="0">
                  <a:ln>
                    <a:noFill/>
                  </a:ln>
                  <a:solidFill>
                    <a:srgbClr val="252C4F"/>
                  </a:solidFill>
                  <a:effectLst/>
                  <a:uLnTx/>
                  <a:uFillTx/>
                  <a:latin typeface="Lora"/>
                  <a:ea typeface="Lora"/>
                  <a:cs typeface="Lora"/>
                  <a:sym typeface="Lora"/>
                </a:rPr>
                <a:t> </a:t>
              </a:r>
              <a:r>
                <a:rPr kumimoji="0" lang="es-AR" sz="2133" b="1" i="0" u="none" strike="noStrike" kern="1200" cap="none" spc="0" normalizeH="0" baseline="0" noProof="0" dirty="0" err="1">
                  <a:ln>
                    <a:noFill/>
                  </a:ln>
                  <a:solidFill>
                    <a:srgbClr val="252C4F"/>
                  </a:solidFill>
                  <a:effectLst/>
                  <a:uLnTx/>
                  <a:uFillTx/>
                  <a:latin typeface="Lora"/>
                  <a:ea typeface="Lora"/>
                  <a:cs typeface="Lora"/>
                  <a:sym typeface="Lora"/>
                </a:rPr>
                <a:t>ipsum</a:t>
              </a:r>
              <a:r>
                <a:rPr kumimoji="0" lang="es-AR" sz="2133" b="1" i="0" u="none" strike="noStrike" kern="1200" cap="none" spc="0" normalizeH="0" baseline="0" noProof="0" dirty="0">
                  <a:ln>
                    <a:noFill/>
                  </a:ln>
                  <a:solidFill>
                    <a:srgbClr val="252C4F"/>
                  </a:solidFill>
                  <a:effectLst/>
                  <a:uLnTx/>
                  <a:uFillTx/>
                  <a:latin typeface="Lora"/>
                  <a:ea typeface="Lora"/>
                  <a:cs typeface="Lora"/>
                  <a:sym typeface="Lora"/>
                </a:rPr>
                <a:t> </a:t>
              </a:r>
              <a:r>
                <a:rPr kumimoji="0" lang="es-AR" sz="2133" i="0" u="none" strike="noStrike" kern="1200" cap="none" spc="0" normalizeH="0" baseline="0" noProof="0" dirty="0">
                  <a:ln>
                    <a:noFill/>
                  </a:ln>
                  <a:solidFill>
                    <a:srgbClr val="252C4F"/>
                  </a:solidFill>
                  <a:effectLst/>
                  <a:uLnTx/>
                  <a:uFillTx/>
                  <a:latin typeface="Lora"/>
                  <a:ea typeface="Lora"/>
                  <a:cs typeface="Lora"/>
                  <a:sym typeface="Lora"/>
                </a:rPr>
                <a:t>dolor </a:t>
              </a:r>
              <a:r>
                <a:rPr kumimoji="0" lang="es-AR" sz="2133" i="0" u="none" strike="noStrike" kern="1200" cap="none" spc="0" normalizeH="0" baseline="0" noProof="0" dirty="0" err="1">
                  <a:ln>
                    <a:noFill/>
                  </a:ln>
                  <a:solidFill>
                    <a:srgbClr val="252C4F"/>
                  </a:solidFill>
                  <a:effectLst/>
                  <a:uLnTx/>
                  <a:uFillTx/>
                  <a:latin typeface="Lora"/>
                  <a:ea typeface="Lora"/>
                  <a:cs typeface="Lora"/>
                  <a:sym typeface="Lora"/>
                </a:rPr>
                <a:t>sit</a:t>
              </a:r>
              <a:r>
                <a:rPr kumimoji="0" lang="es-AR" sz="2133" i="0" u="none" strike="noStrike" kern="1200" cap="none" spc="0" normalizeH="0" baseline="0" noProof="0" dirty="0">
                  <a:ln>
                    <a:noFill/>
                  </a:ln>
                  <a:solidFill>
                    <a:srgbClr val="252C4F"/>
                  </a:solidFill>
                  <a:effectLst/>
                  <a:uLnTx/>
                  <a:uFillTx/>
                  <a:latin typeface="Lora"/>
                  <a:ea typeface="Lora"/>
                  <a:cs typeface="Lora"/>
                  <a:sym typeface="Lora"/>
                </a:rPr>
                <a:t> </a:t>
              </a:r>
              <a:r>
                <a:rPr kumimoji="0" lang="es-AR" sz="2133" i="0" u="none" strike="noStrike" kern="1200" cap="none" spc="0" normalizeH="0" baseline="0" noProof="0" dirty="0" err="1">
                  <a:ln>
                    <a:noFill/>
                  </a:ln>
                  <a:solidFill>
                    <a:srgbClr val="252C4F"/>
                  </a:solidFill>
                  <a:effectLst/>
                  <a:uLnTx/>
                  <a:uFillTx/>
                  <a:latin typeface="Lora"/>
                  <a:ea typeface="Lora"/>
                  <a:cs typeface="Lora"/>
                  <a:sym typeface="Lora"/>
                </a:rPr>
                <a:t>amet</a:t>
              </a:r>
              <a:r>
                <a:rPr kumimoji="0" lang="es-AR" sz="2133" i="0" u="none" strike="noStrike" kern="1200" cap="none" spc="0" normalizeH="0" baseline="0" noProof="0" dirty="0">
                  <a:ln>
                    <a:noFill/>
                  </a:ln>
                  <a:solidFill>
                    <a:srgbClr val="252C4F"/>
                  </a:solidFill>
                  <a:effectLst/>
                  <a:uLnTx/>
                  <a:uFillTx/>
                  <a:latin typeface="Lora"/>
                  <a:ea typeface="Lora"/>
                  <a:cs typeface="Lora"/>
                  <a:sym typeface="Lora"/>
                </a:rPr>
                <a:t>, </a:t>
              </a:r>
              <a:r>
                <a:rPr kumimoji="0" lang="es-AR" sz="2133" i="0" u="none" strike="noStrike" kern="1200" cap="none" spc="0" normalizeH="0" baseline="0" noProof="0" dirty="0" err="1">
                  <a:ln>
                    <a:noFill/>
                  </a:ln>
                  <a:solidFill>
                    <a:srgbClr val="252C4F"/>
                  </a:solidFill>
                  <a:effectLst/>
                  <a:uLnTx/>
                  <a:uFillTx/>
                  <a:latin typeface="Lora"/>
                  <a:ea typeface="Lora"/>
                  <a:cs typeface="Lora"/>
                  <a:sym typeface="Lora"/>
                </a:rPr>
                <a:t>consectetur</a:t>
              </a:r>
              <a:r>
                <a:rPr kumimoji="0" lang="es-AR" sz="2133" i="0" u="none" strike="noStrike" kern="1200" cap="none" spc="0" normalizeH="0" baseline="0" noProof="0" dirty="0">
                  <a:ln>
                    <a:noFill/>
                  </a:ln>
                  <a:solidFill>
                    <a:srgbClr val="252C4F"/>
                  </a:solidFill>
                  <a:effectLst/>
                  <a:uLnTx/>
                  <a:uFillTx/>
                  <a:latin typeface="Lora"/>
                  <a:ea typeface="Lora"/>
                  <a:cs typeface="Lora"/>
                  <a:sym typeface="Lora"/>
                </a:rPr>
                <a:t> </a:t>
              </a:r>
            </a:p>
          </p:txBody>
        </p:sp>
        <p:sp>
          <p:nvSpPr>
            <p:cNvPr id="4" name="Google Shape;384;p58">
              <a:extLst>
                <a:ext uri="{FF2B5EF4-FFF2-40B4-BE49-F238E27FC236}">
                  <a16:creationId xmlns:a16="http://schemas.microsoft.com/office/drawing/2014/main" id="{58180748-822D-4B4F-E693-16D978408C82}"/>
                </a:ext>
              </a:extLst>
            </p:cNvPr>
            <p:cNvSpPr/>
            <p:nvPr/>
          </p:nvSpPr>
          <p:spPr>
            <a:xfrm>
              <a:off x="44837" y="365272"/>
              <a:ext cx="776700" cy="287400"/>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500"/>
                <a:buFontTx/>
                <a:buNone/>
                <a:tabLst/>
                <a:defRPr/>
              </a:pPr>
              <a:r>
                <a:rPr kumimoji="0" lang="en" sz="2000" b="0" i="0" u="none" strike="noStrike" kern="1200" cap="none" spc="0" normalizeH="0" baseline="0" noProof="0" dirty="0">
                  <a:ln>
                    <a:noFill/>
                  </a:ln>
                  <a:solidFill>
                    <a:srgbClr val="5B9BD5"/>
                  </a:solidFill>
                  <a:effectLst/>
                  <a:uLnTx/>
                  <a:uFillTx/>
                  <a:latin typeface="Montserrat"/>
                  <a:ea typeface="Montserrat"/>
                  <a:cs typeface="Montserrat"/>
                  <a:sym typeface="Montserrat"/>
                </a:rPr>
                <a:t>01.</a:t>
              </a:r>
              <a:endParaRPr kumimoji="0" sz="2000" b="0" i="0" u="none" strike="noStrike" kern="1200" cap="none" spc="0" normalizeH="0" baseline="0" noProof="0" dirty="0">
                <a:ln>
                  <a:noFill/>
                </a:ln>
                <a:solidFill>
                  <a:srgbClr val="5B9BD5"/>
                </a:solidFill>
                <a:effectLst/>
                <a:uLnTx/>
                <a:uFillTx/>
                <a:latin typeface="Montserrat"/>
                <a:ea typeface="Montserrat"/>
                <a:cs typeface="Montserrat"/>
                <a:sym typeface="Montserrat"/>
              </a:endParaRPr>
            </a:p>
          </p:txBody>
        </p:sp>
      </p:grpSp>
      <p:grpSp>
        <p:nvGrpSpPr>
          <p:cNvPr id="6" name="Grupo 5">
            <a:extLst>
              <a:ext uri="{FF2B5EF4-FFF2-40B4-BE49-F238E27FC236}">
                <a16:creationId xmlns:a16="http://schemas.microsoft.com/office/drawing/2014/main" id="{B641648D-7BD4-D276-700D-E6DE20528E4E}"/>
              </a:ext>
            </a:extLst>
          </p:cNvPr>
          <p:cNvGrpSpPr/>
          <p:nvPr/>
        </p:nvGrpSpPr>
        <p:grpSpPr>
          <a:xfrm>
            <a:off x="8999104" y="1709618"/>
            <a:ext cx="2975505" cy="1224718"/>
            <a:chOff x="44837" y="349687"/>
            <a:chExt cx="2231629" cy="918539"/>
          </a:xfrm>
        </p:grpSpPr>
        <p:sp>
          <p:nvSpPr>
            <p:cNvPr id="7" name="Google Shape;293;p52">
              <a:extLst>
                <a:ext uri="{FF2B5EF4-FFF2-40B4-BE49-F238E27FC236}">
                  <a16:creationId xmlns:a16="http://schemas.microsoft.com/office/drawing/2014/main" id="{CD7F86E6-1F73-5EAB-58F3-05F838CC37C4}"/>
                </a:ext>
              </a:extLst>
            </p:cNvPr>
            <p:cNvSpPr txBox="1"/>
            <p:nvPr/>
          </p:nvSpPr>
          <p:spPr>
            <a:xfrm>
              <a:off x="390817" y="349687"/>
              <a:ext cx="1885649" cy="918539"/>
            </a:xfrm>
            <a:prstGeom prst="rect">
              <a:avLst/>
            </a:prstGeom>
            <a:noFill/>
            <a:ln>
              <a:noFill/>
            </a:ln>
          </p:spPr>
          <p:txBody>
            <a:bodyPr spcFirstLastPara="1" wrap="square" lIns="91433" tIns="45700" rIns="91433" bIns="45700" anchor="t" anchorCtr="0">
              <a:spAutoFit/>
            </a:bodyPr>
            <a:lstStyle/>
            <a:p>
              <a:pPr lvl="0">
                <a:lnSpc>
                  <a:spcPct val="115000"/>
                </a:lnSpc>
                <a:defRPr/>
              </a:pPr>
              <a:r>
                <a:rPr lang="es-AR" sz="2133" b="1" dirty="0" err="1">
                  <a:solidFill>
                    <a:srgbClr val="252C4F"/>
                  </a:solidFill>
                  <a:latin typeface="Lora"/>
                  <a:ea typeface="Lora"/>
                  <a:cs typeface="Lora"/>
                  <a:sym typeface="Lora"/>
                </a:rPr>
                <a:t>Lorem</a:t>
              </a:r>
              <a:r>
                <a:rPr lang="es-AR" sz="2133" b="1" dirty="0">
                  <a:solidFill>
                    <a:srgbClr val="252C4F"/>
                  </a:solidFill>
                  <a:latin typeface="Lora"/>
                  <a:ea typeface="Lora"/>
                  <a:cs typeface="Lora"/>
                  <a:sym typeface="Lora"/>
                </a:rPr>
                <a:t> </a:t>
              </a:r>
              <a:r>
                <a:rPr lang="es-AR" sz="2133" b="1" dirty="0" err="1">
                  <a:solidFill>
                    <a:srgbClr val="252C4F"/>
                  </a:solidFill>
                  <a:latin typeface="Lora"/>
                  <a:ea typeface="Lora"/>
                  <a:cs typeface="Lora"/>
                  <a:sym typeface="Lora"/>
                </a:rPr>
                <a:t>ipsum</a:t>
              </a:r>
              <a:r>
                <a:rPr lang="es-AR" sz="2133" b="1" dirty="0">
                  <a:solidFill>
                    <a:srgbClr val="252C4F"/>
                  </a:solidFill>
                  <a:latin typeface="Lora"/>
                  <a:ea typeface="Lora"/>
                  <a:cs typeface="Lora"/>
                  <a:sym typeface="Lora"/>
                </a:rPr>
                <a:t> </a:t>
              </a:r>
              <a:r>
                <a:rPr lang="es-AR" sz="2133" dirty="0">
                  <a:solidFill>
                    <a:srgbClr val="252C4F"/>
                  </a:solidFill>
                  <a:latin typeface="Lora"/>
                  <a:ea typeface="Lora"/>
                  <a:cs typeface="Lora"/>
                  <a:sym typeface="Lora"/>
                </a:rPr>
                <a:t>dolor </a:t>
              </a:r>
              <a:r>
                <a:rPr lang="es-AR" sz="2133" dirty="0" err="1">
                  <a:solidFill>
                    <a:srgbClr val="252C4F"/>
                  </a:solidFill>
                  <a:latin typeface="Lora"/>
                  <a:ea typeface="Lora"/>
                  <a:cs typeface="Lora"/>
                  <a:sym typeface="Lora"/>
                </a:rPr>
                <a:t>sit</a:t>
              </a:r>
              <a:r>
                <a:rPr lang="es-AR" sz="2133" dirty="0">
                  <a:solidFill>
                    <a:srgbClr val="252C4F"/>
                  </a:solidFill>
                  <a:latin typeface="Lora"/>
                  <a:ea typeface="Lora"/>
                  <a:cs typeface="Lora"/>
                  <a:sym typeface="Lora"/>
                </a:rPr>
                <a:t> </a:t>
              </a:r>
              <a:r>
                <a:rPr lang="es-AR" sz="2133" dirty="0" err="1">
                  <a:solidFill>
                    <a:srgbClr val="252C4F"/>
                  </a:solidFill>
                  <a:latin typeface="Lora"/>
                  <a:ea typeface="Lora"/>
                  <a:cs typeface="Lora"/>
                  <a:sym typeface="Lora"/>
                </a:rPr>
                <a:t>amet</a:t>
              </a:r>
              <a:r>
                <a:rPr lang="es-AR" sz="2133" dirty="0">
                  <a:solidFill>
                    <a:srgbClr val="252C4F"/>
                  </a:solidFill>
                  <a:latin typeface="Lora"/>
                  <a:ea typeface="Lora"/>
                  <a:cs typeface="Lora"/>
                  <a:sym typeface="Lora"/>
                </a:rPr>
                <a:t>, </a:t>
              </a:r>
              <a:r>
                <a:rPr lang="es-AR" sz="2133" dirty="0" err="1">
                  <a:solidFill>
                    <a:srgbClr val="252C4F"/>
                  </a:solidFill>
                  <a:latin typeface="Lora"/>
                  <a:ea typeface="Lora"/>
                  <a:cs typeface="Lora"/>
                  <a:sym typeface="Lora"/>
                </a:rPr>
                <a:t>consectetur</a:t>
              </a:r>
              <a:r>
                <a:rPr lang="es-AR" sz="2133" dirty="0">
                  <a:solidFill>
                    <a:srgbClr val="252C4F"/>
                  </a:solidFill>
                  <a:latin typeface="Lora"/>
                  <a:ea typeface="Lora"/>
                  <a:cs typeface="Lora"/>
                  <a:sym typeface="Lora"/>
                </a:rPr>
                <a:t> </a:t>
              </a:r>
            </a:p>
          </p:txBody>
        </p:sp>
        <p:sp>
          <p:nvSpPr>
            <p:cNvPr id="8" name="Google Shape;384;p58">
              <a:extLst>
                <a:ext uri="{FF2B5EF4-FFF2-40B4-BE49-F238E27FC236}">
                  <a16:creationId xmlns:a16="http://schemas.microsoft.com/office/drawing/2014/main" id="{18B51D1B-CE1F-C987-F703-C5A0B2304292}"/>
                </a:ext>
              </a:extLst>
            </p:cNvPr>
            <p:cNvSpPr/>
            <p:nvPr/>
          </p:nvSpPr>
          <p:spPr>
            <a:xfrm>
              <a:off x="44837" y="365272"/>
              <a:ext cx="776700" cy="287400"/>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500"/>
                <a:buFontTx/>
                <a:buNone/>
                <a:tabLst/>
                <a:defRPr/>
              </a:pPr>
              <a:r>
                <a:rPr kumimoji="0" lang="en" sz="2000" b="0" i="0" u="none" strike="noStrike" kern="1200" cap="none" spc="0" normalizeH="0" baseline="0" noProof="0" dirty="0">
                  <a:ln>
                    <a:noFill/>
                  </a:ln>
                  <a:solidFill>
                    <a:srgbClr val="5B9BD5"/>
                  </a:solidFill>
                  <a:effectLst/>
                  <a:uLnTx/>
                  <a:uFillTx/>
                  <a:latin typeface="Montserrat"/>
                  <a:ea typeface="Montserrat"/>
                  <a:cs typeface="Montserrat"/>
                  <a:sym typeface="Montserrat"/>
                </a:rPr>
                <a:t>02.</a:t>
              </a:r>
              <a:endParaRPr kumimoji="0" sz="2000" b="0" i="0" u="none" strike="noStrike" kern="1200" cap="none" spc="0" normalizeH="0" baseline="0" noProof="0" dirty="0">
                <a:ln>
                  <a:noFill/>
                </a:ln>
                <a:solidFill>
                  <a:srgbClr val="5B9BD5"/>
                </a:solidFill>
                <a:effectLst/>
                <a:uLnTx/>
                <a:uFillTx/>
                <a:latin typeface="Montserrat"/>
                <a:ea typeface="Montserrat"/>
                <a:cs typeface="Montserrat"/>
                <a:sym typeface="Montserrat"/>
              </a:endParaRPr>
            </a:p>
          </p:txBody>
        </p:sp>
      </p:grpSp>
      <p:grpSp>
        <p:nvGrpSpPr>
          <p:cNvPr id="9" name="Grupo 8">
            <a:extLst>
              <a:ext uri="{FF2B5EF4-FFF2-40B4-BE49-F238E27FC236}">
                <a16:creationId xmlns:a16="http://schemas.microsoft.com/office/drawing/2014/main" id="{78FA5EB1-0CB2-D17B-F739-97E62E7BFD45}"/>
              </a:ext>
            </a:extLst>
          </p:cNvPr>
          <p:cNvGrpSpPr/>
          <p:nvPr/>
        </p:nvGrpSpPr>
        <p:grpSpPr>
          <a:xfrm>
            <a:off x="8999104" y="3122901"/>
            <a:ext cx="2975503" cy="1224718"/>
            <a:chOff x="44837" y="349687"/>
            <a:chExt cx="2231627" cy="918539"/>
          </a:xfrm>
        </p:grpSpPr>
        <p:sp>
          <p:nvSpPr>
            <p:cNvPr id="10" name="Google Shape;293;p52">
              <a:extLst>
                <a:ext uri="{FF2B5EF4-FFF2-40B4-BE49-F238E27FC236}">
                  <a16:creationId xmlns:a16="http://schemas.microsoft.com/office/drawing/2014/main" id="{4E1199F8-32D2-D21B-ABE2-F860307D7DC3}"/>
                </a:ext>
              </a:extLst>
            </p:cNvPr>
            <p:cNvSpPr txBox="1"/>
            <p:nvPr/>
          </p:nvSpPr>
          <p:spPr>
            <a:xfrm>
              <a:off x="390816" y="349687"/>
              <a:ext cx="1885648" cy="918539"/>
            </a:xfrm>
            <a:prstGeom prst="rect">
              <a:avLst/>
            </a:prstGeom>
            <a:noFill/>
            <a:ln>
              <a:noFill/>
            </a:ln>
          </p:spPr>
          <p:txBody>
            <a:bodyPr spcFirstLastPara="1" wrap="square" lIns="91433" tIns="45700" rIns="91433" bIns="45700" anchor="t" anchorCtr="0">
              <a:spAutoFit/>
            </a:bodyPr>
            <a:lstStyle/>
            <a:p>
              <a:pPr lvl="0">
                <a:lnSpc>
                  <a:spcPct val="115000"/>
                </a:lnSpc>
                <a:defRPr/>
              </a:pPr>
              <a:r>
                <a:rPr lang="es-AR" sz="2133" b="1" dirty="0" err="1">
                  <a:solidFill>
                    <a:srgbClr val="252C4F"/>
                  </a:solidFill>
                  <a:latin typeface="Lora"/>
                  <a:ea typeface="Lora"/>
                  <a:cs typeface="Lora"/>
                  <a:sym typeface="Lora"/>
                </a:rPr>
                <a:t>Lorem</a:t>
              </a:r>
              <a:r>
                <a:rPr lang="es-AR" sz="2133" b="1" dirty="0">
                  <a:solidFill>
                    <a:srgbClr val="252C4F"/>
                  </a:solidFill>
                  <a:latin typeface="Lora"/>
                  <a:ea typeface="Lora"/>
                  <a:cs typeface="Lora"/>
                  <a:sym typeface="Lora"/>
                </a:rPr>
                <a:t> </a:t>
              </a:r>
              <a:r>
                <a:rPr lang="es-AR" sz="2133" b="1" dirty="0" err="1">
                  <a:solidFill>
                    <a:srgbClr val="252C4F"/>
                  </a:solidFill>
                  <a:latin typeface="Lora"/>
                  <a:ea typeface="Lora"/>
                  <a:cs typeface="Lora"/>
                  <a:sym typeface="Lora"/>
                </a:rPr>
                <a:t>ipsum</a:t>
              </a:r>
              <a:r>
                <a:rPr lang="es-AR" sz="2133" b="1" dirty="0">
                  <a:solidFill>
                    <a:srgbClr val="252C4F"/>
                  </a:solidFill>
                  <a:latin typeface="Lora"/>
                  <a:ea typeface="Lora"/>
                  <a:cs typeface="Lora"/>
                  <a:sym typeface="Lora"/>
                </a:rPr>
                <a:t> </a:t>
              </a:r>
              <a:r>
                <a:rPr lang="es-AR" sz="2133" dirty="0">
                  <a:solidFill>
                    <a:srgbClr val="252C4F"/>
                  </a:solidFill>
                  <a:latin typeface="Lora"/>
                  <a:ea typeface="Lora"/>
                  <a:cs typeface="Lora"/>
                  <a:sym typeface="Lora"/>
                </a:rPr>
                <a:t>dolor </a:t>
              </a:r>
              <a:r>
                <a:rPr lang="es-AR" sz="2133" dirty="0" err="1">
                  <a:solidFill>
                    <a:srgbClr val="252C4F"/>
                  </a:solidFill>
                  <a:latin typeface="Lora"/>
                  <a:ea typeface="Lora"/>
                  <a:cs typeface="Lora"/>
                  <a:sym typeface="Lora"/>
                </a:rPr>
                <a:t>sit</a:t>
              </a:r>
              <a:r>
                <a:rPr lang="es-AR" sz="2133" dirty="0">
                  <a:solidFill>
                    <a:srgbClr val="252C4F"/>
                  </a:solidFill>
                  <a:latin typeface="Lora"/>
                  <a:ea typeface="Lora"/>
                  <a:cs typeface="Lora"/>
                  <a:sym typeface="Lora"/>
                </a:rPr>
                <a:t> </a:t>
              </a:r>
              <a:r>
                <a:rPr lang="es-AR" sz="2133" dirty="0" err="1">
                  <a:solidFill>
                    <a:srgbClr val="252C4F"/>
                  </a:solidFill>
                  <a:latin typeface="Lora"/>
                  <a:ea typeface="Lora"/>
                  <a:cs typeface="Lora"/>
                  <a:sym typeface="Lora"/>
                </a:rPr>
                <a:t>amet</a:t>
              </a:r>
              <a:r>
                <a:rPr lang="es-AR" sz="2133" dirty="0">
                  <a:solidFill>
                    <a:srgbClr val="252C4F"/>
                  </a:solidFill>
                  <a:latin typeface="Lora"/>
                  <a:ea typeface="Lora"/>
                  <a:cs typeface="Lora"/>
                  <a:sym typeface="Lora"/>
                </a:rPr>
                <a:t>, </a:t>
              </a:r>
              <a:r>
                <a:rPr lang="es-AR" sz="2133" dirty="0" err="1">
                  <a:solidFill>
                    <a:srgbClr val="252C4F"/>
                  </a:solidFill>
                  <a:latin typeface="Lora"/>
                  <a:ea typeface="Lora"/>
                  <a:cs typeface="Lora"/>
                  <a:sym typeface="Lora"/>
                </a:rPr>
                <a:t>consectetur</a:t>
              </a:r>
              <a:r>
                <a:rPr lang="es-AR" sz="2133" dirty="0">
                  <a:solidFill>
                    <a:srgbClr val="252C4F"/>
                  </a:solidFill>
                  <a:latin typeface="Lora"/>
                  <a:ea typeface="Lora"/>
                  <a:cs typeface="Lora"/>
                  <a:sym typeface="Lora"/>
                </a:rPr>
                <a:t> </a:t>
              </a:r>
            </a:p>
          </p:txBody>
        </p:sp>
        <p:sp>
          <p:nvSpPr>
            <p:cNvPr id="11" name="Google Shape;384;p58">
              <a:extLst>
                <a:ext uri="{FF2B5EF4-FFF2-40B4-BE49-F238E27FC236}">
                  <a16:creationId xmlns:a16="http://schemas.microsoft.com/office/drawing/2014/main" id="{624102E5-38E5-D1E2-4EAB-640D49437407}"/>
                </a:ext>
              </a:extLst>
            </p:cNvPr>
            <p:cNvSpPr/>
            <p:nvPr/>
          </p:nvSpPr>
          <p:spPr>
            <a:xfrm>
              <a:off x="44837" y="365272"/>
              <a:ext cx="776700" cy="287400"/>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500"/>
                <a:buFontTx/>
                <a:buNone/>
                <a:tabLst/>
                <a:defRPr/>
              </a:pPr>
              <a:r>
                <a:rPr kumimoji="0" lang="en" sz="2000" b="0" i="0" u="none" strike="noStrike" kern="1200" cap="none" spc="0" normalizeH="0" baseline="0" noProof="0" dirty="0">
                  <a:ln>
                    <a:noFill/>
                  </a:ln>
                  <a:solidFill>
                    <a:srgbClr val="5B9BD5"/>
                  </a:solidFill>
                  <a:effectLst/>
                  <a:uLnTx/>
                  <a:uFillTx/>
                  <a:latin typeface="Montserrat"/>
                  <a:ea typeface="Montserrat"/>
                  <a:cs typeface="Montserrat"/>
                  <a:sym typeface="Montserrat"/>
                </a:rPr>
                <a:t>03.</a:t>
              </a:r>
              <a:endParaRPr kumimoji="0" sz="2000" b="0" i="0" u="none" strike="noStrike" kern="1200" cap="none" spc="0" normalizeH="0" baseline="0" noProof="0" dirty="0">
                <a:ln>
                  <a:noFill/>
                </a:ln>
                <a:solidFill>
                  <a:srgbClr val="5B9BD5"/>
                </a:solidFill>
                <a:effectLst/>
                <a:uLnTx/>
                <a:uFillTx/>
                <a:latin typeface="Montserrat"/>
                <a:ea typeface="Montserrat"/>
                <a:cs typeface="Montserrat"/>
                <a:sym typeface="Montserrat"/>
              </a:endParaRPr>
            </a:p>
          </p:txBody>
        </p:sp>
      </p:grpSp>
      <p:grpSp>
        <p:nvGrpSpPr>
          <p:cNvPr id="12" name="Grupo 11">
            <a:extLst>
              <a:ext uri="{FF2B5EF4-FFF2-40B4-BE49-F238E27FC236}">
                <a16:creationId xmlns:a16="http://schemas.microsoft.com/office/drawing/2014/main" id="{F96A68E9-75D6-7206-C03B-3978CA0AF055}"/>
              </a:ext>
            </a:extLst>
          </p:cNvPr>
          <p:cNvGrpSpPr/>
          <p:nvPr/>
        </p:nvGrpSpPr>
        <p:grpSpPr>
          <a:xfrm>
            <a:off x="8999104" y="4536184"/>
            <a:ext cx="3049463" cy="1224718"/>
            <a:chOff x="44837" y="349687"/>
            <a:chExt cx="2287097" cy="918539"/>
          </a:xfrm>
        </p:grpSpPr>
        <p:sp>
          <p:nvSpPr>
            <p:cNvPr id="13" name="Google Shape;293;p52">
              <a:extLst>
                <a:ext uri="{FF2B5EF4-FFF2-40B4-BE49-F238E27FC236}">
                  <a16:creationId xmlns:a16="http://schemas.microsoft.com/office/drawing/2014/main" id="{09B1E8CD-9F40-4E0F-7361-337C6F64C1E6}"/>
                </a:ext>
              </a:extLst>
            </p:cNvPr>
            <p:cNvSpPr txBox="1"/>
            <p:nvPr/>
          </p:nvSpPr>
          <p:spPr>
            <a:xfrm>
              <a:off x="390817" y="349687"/>
              <a:ext cx="1941117" cy="918539"/>
            </a:xfrm>
            <a:prstGeom prst="rect">
              <a:avLst/>
            </a:prstGeom>
            <a:noFill/>
            <a:ln>
              <a:noFill/>
            </a:ln>
          </p:spPr>
          <p:txBody>
            <a:bodyPr spcFirstLastPara="1" wrap="square" lIns="91433" tIns="45700" rIns="91433" bIns="45700" anchor="t" anchorCtr="0">
              <a:spAutoFit/>
            </a:bodyPr>
            <a:lstStyle/>
            <a:p>
              <a:pPr lvl="0">
                <a:lnSpc>
                  <a:spcPct val="115000"/>
                </a:lnSpc>
                <a:defRPr/>
              </a:pPr>
              <a:r>
                <a:rPr lang="es-AR" sz="2133" b="1" dirty="0" err="1">
                  <a:solidFill>
                    <a:srgbClr val="252C4F"/>
                  </a:solidFill>
                  <a:latin typeface="Lora"/>
                  <a:ea typeface="Lora"/>
                  <a:cs typeface="Lora"/>
                  <a:sym typeface="Lora"/>
                </a:rPr>
                <a:t>Lorem</a:t>
              </a:r>
              <a:r>
                <a:rPr lang="es-AR" sz="2133" b="1" dirty="0">
                  <a:solidFill>
                    <a:srgbClr val="252C4F"/>
                  </a:solidFill>
                  <a:latin typeface="Lora"/>
                  <a:ea typeface="Lora"/>
                  <a:cs typeface="Lora"/>
                  <a:sym typeface="Lora"/>
                </a:rPr>
                <a:t> </a:t>
              </a:r>
              <a:r>
                <a:rPr lang="es-AR" sz="2133" b="1" dirty="0" err="1">
                  <a:solidFill>
                    <a:srgbClr val="252C4F"/>
                  </a:solidFill>
                  <a:latin typeface="Lora"/>
                  <a:ea typeface="Lora"/>
                  <a:cs typeface="Lora"/>
                  <a:sym typeface="Lora"/>
                </a:rPr>
                <a:t>ipsum</a:t>
              </a:r>
              <a:r>
                <a:rPr lang="es-AR" sz="2133" b="1" dirty="0">
                  <a:solidFill>
                    <a:srgbClr val="252C4F"/>
                  </a:solidFill>
                  <a:latin typeface="Lora"/>
                  <a:ea typeface="Lora"/>
                  <a:cs typeface="Lora"/>
                  <a:sym typeface="Lora"/>
                </a:rPr>
                <a:t> </a:t>
              </a:r>
              <a:r>
                <a:rPr lang="es-AR" sz="2133" dirty="0">
                  <a:solidFill>
                    <a:srgbClr val="252C4F"/>
                  </a:solidFill>
                  <a:latin typeface="Lora"/>
                  <a:ea typeface="Lora"/>
                  <a:cs typeface="Lora"/>
                  <a:sym typeface="Lora"/>
                </a:rPr>
                <a:t>dolor </a:t>
              </a:r>
              <a:r>
                <a:rPr lang="es-AR" sz="2133" dirty="0" err="1">
                  <a:solidFill>
                    <a:srgbClr val="252C4F"/>
                  </a:solidFill>
                  <a:latin typeface="Lora"/>
                  <a:ea typeface="Lora"/>
                  <a:cs typeface="Lora"/>
                  <a:sym typeface="Lora"/>
                </a:rPr>
                <a:t>sit</a:t>
              </a:r>
              <a:r>
                <a:rPr lang="es-AR" sz="2133" dirty="0">
                  <a:solidFill>
                    <a:srgbClr val="252C4F"/>
                  </a:solidFill>
                  <a:latin typeface="Lora"/>
                  <a:ea typeface="Lora"/>
                  <a:cs typeface="Lora"/>
                  <a:sym typeface="Lora"/>
                </a:rPr>
                <a:t> </a:t>
              </a:r>
              <a:r>
                <a:rPr lang="es-AR" sz="2133" dirty="0" err="1">
                  <a:solidFill>
                    <a:srgbClr val="252C4F"/>
                  </a:solidFill>
                  <a:latin typeface="Lora"/>
                  <a:ea typeface="Lora"/>
                  <a:cs typeface="Lora"/>
                  <a:sym typeface="Lora"/>
                </a:rPr>
                <a:t>amet</a:t>
              </a:r>
              <a:r>
                <a:rPr lang="es-AR" sz="2133" dirty="0">
                  <a:solidFill>
                    <a:srgbClr val="252C4F"/>
                  </a:solidFill>
                  <a:latin typeface="Lora"/>
                  <a:ea typeface="Lora"/>
                  <a:cs typeface="Lora"/>
                  <a:sym typeface="Lora"/>
                </a:rPr>
                <a:t>, </a:t>
              </a:r>
              <a:r>
                <a:rPr lang="es-AR" sz="2133" dirty="0" err="1">
                  <a:solidFill>
                    <a:srgbClr val="252C4F"/>
                  </a:solidFill>
                  <a:latin typeface="Lora"/>
                  <a:ea typeface="Lora"/>
                  <a:cs typeface="Lora"/>
                  <a:sym typeface="Lora"/>
                </a:rPr>
                <a:t>consectetur</a:t>
              </a:r>
              <a:r>
                <a:rPr lang="es-AR" sz="2133" dirty="0">
                  <a:solidFill>
                    <a:srgbClr val="252C4F"/>
                  </a:solidFill>
                  <a:latin typeface="Lora"/>
                  <a:ea typeface="Lora"/>
                  <a:cs typeface="Lora"/>
                  <a:sym typeface="Lora"/>
                </a:rPr>
                <a:t> </a:t>
              </a:r>
            </a:p>
          </p:txBody>
        </p:sp>
        <p:sp>
          <p:nvSpPr>
            <p:cNvPr id="14" name="Google Shape;384;p58">
              <a:extLst>
                <a:ext uri="{FF2B5EF4-FFF2-40B4-BE49-F238E27FC236}">
                  <a16:creationId xmlns:a16="http://schemas.microsoft.com/office/drawing/2014/main" id="{78941FB1-0D23-F29B-D9C6-82806BECBD87}"/>
                </a:ext>
              </a:extLst>
            </p:cNvPr>
            <p:cNvSpPr/>
            <p:nvPr/>
          </p:nvSpPr>
          <p:spPr>
            <a:xfrm>
              <a:off x="44837" y="365272"/>
              <a:ext cx="776700" cy="287400"/>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500"/>
                <a:buFontTx/>
                <a:buNone/>
                <a:tabLst/>
                <a:defRPr/>
              </a:pPr>
              <a:r>
                <a:rPr kumimoji="0" lang="en" sz="2000" b="0" i="0" u="none" strike="noStrike" kern="1200" cap="none" spc="0" normalizeH="0" baseline="0" noProof="0" dirty="0">
                  <a:ln>
                    <a:noFill/>
                  </a:ln>
                  <a:solidFill>
                    <a:srgbClr val="5B9BD5"/>
                  </a:solidFill>
                  <a:effectLst/>
                  <a:uLnTx/>
                  <a:uFillTx/>
                  <a:latin typeface="Montserrat"/>
                  <a:ea typeface="Montserrat"/>
                  <a:cs typeface="Montserrat"/>
                  <a:sym typeface="Montserrat"/>
                </a:rPr>
                <a:t>04.</a:t>
              </a:r>
              <a:endParaRPr kumimoji="0" sz="2000" b="0" i="0" u="none" strike="noStrike" kern="1200" cap="none" spc="0" normalizeH="0" baseline="0" noProof="0" dirty="0">
                <a:ln>
                  <a:noFill/>
                </a:ln>
                <a:solidFill>
                  <a:srgbClr val="5B9BD5"/>
                </a:solidFill>
                <a:effectLst/>
                <a:uLnTx/>
                <a:uFillTx/>
                <a:latin typeface="Montserrat"/>
                <a:ea typeface="Montserrat"/>
                <a:cs typeface="Montserrat"/>
                <a:sym typeface="Montserrat"/>
              </a:endParaRPr>
            </a:p>
          </p:txBody>
        </p:sp>
      </p:grpSp>
      <p:sp>
        <p:nvSpPr>
          <p:cNvPr id="18" name="Google Shape;233;p47">
            <a:extLst>
              <a:ext uri="{FF2B5EF4-FFF2-40B4-BE49-F238E27FC236}">
                <a16:creationId xmlns:a16="http://schemas.microsoft.com/office/drawing/2014/main" id="{67AD3B74-E22F-CD3A-C8FB-F24107E24753}"/>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15" name="Slide Number Placeholder 5">
            <a:extLst>
              <a:ext uri="{FF2B5EF4-FFF2-40B4-BE49-F238E27FC236}">
                <a16:creationId xmlns:a16="http://schemas.microsoft.com/office/drawing/2014/main" id="{FC9EF699-A90B-FCC5-31C4-BF89965EFCEB}"/>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21</a:t>
            </a:fld>
            <a:endParaRPr lang="en-US" dirty="0"/>
          </a:p>
        </p:txBody>
      </p:sp>
      <p:pic>
        <p:nvPicPr>
          <p:cNvPr id="16" name="Gráfico 15">
            <a:extLst>
              <a:ext uri="{FF2B5EF4-FFF2-40B4-BE49-F238E27FC236}">
                <a16:creationId xmlns:a16="http://schemas.microsoft.com/office/drawing/2014/main" id="{A22B2D2A-1A6D-8546-3F30-935D4CBBB76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16202484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1">
          <a:extLst>
            <a:ext uri="{FF2B5EF4-FFF2-40B4-BE49-F238E27FC236}">
              <a16:creationId xmlns:a16="http://schemas.microsoft.com/office/drawing/2014/main" id="{D75DE6EA-6EC3-7F69-8604-0D399269B631}"/>
            </a:ext>
          </a:extLst>
        </p:cNvPr>
        <p:cNvGrpSpPr/>
        <p:nvPr/>
      </p:nvGrpSpPr>
      <p:grpSpPr>
        <a:xfrm>
          <a:off x="0" y="0"/>
          <a:ext cx="0" cy="0"/>
          <a:chOff x="0" y="0"/>
          <a:chExt cx="0" cy="0"/>
        </a:xfrm>
      </p:grpSpPr>
      <p:sp>
        <p:nvSpPr>
          <p:cNvPr id="292" name="Google Shape;292;p52">
            <a:extLst>
              <a:ext uri="{FF2B5EF4-FFF2-40B4-BE49-F238E27FC236}">
                <a16:creationId xmlns:a16="http://schemas.microsoft.com/office/drawing/2014/main" id="{4FF0A3B2-1D96-3B94-709E-30CE4E51A396}"/>
              </a:ext>
            </a:extLst>
          </p:cNvPr>
          <p:cNvSpPr/>
          <p:nvPr/>
        </p:nvSpPr>
        <p:spPr>
          <a:xfrm>
            <a:off x="0" y="0"/>
            <a:ext cx="3412000" cy="6858000"/>
          </a:xfrm>
          <a:prstGeom prst="rect">
            <a:avLst/>
          </a:prstGeom>
          <a:solidFill>
            <a:srgbClr val="EFEFEF"/>
          </a:solidFill>
          <a:ln>
            <a:noFill/>
          </a:ln>
        </p:spPr>
        <p:txBody>
          <a:bodyPr spcFirstLastPara="1" wrap="square" lIns="121900" tIns="121900" rIns="121900" bIns="1219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latin typeface="Verdana"/>
              <a:ea typeface="Verdana"/>
              <a:cs typeface="Verdana"/>
              <a:sym typeface="Verdana"/>
            </a:endParaRPr>
          </a:p>
        </p:txBody>
      </p:sp>
      <p:sp>
        <p:nvSpPr>
          <p:cNvPr id="293" name="Google Shape;293;p52">
            <a:extLst>
              <a:ext uri="{FF2B5EF4-FFF2-40B4-BE49-F238E27FC236}">
                <a16:creationId xmlns:a16="http://schemas.microsoft.com/office/drawing/2014/main" id="{772E0B28-8BAF-F89B-3DB1-A6F9A1561DDB}"/>
              </a:ext>
            </a:extLst>
          </p:cNvPr>
          <p:cNvSpPr txBox="1"/>
          <p:nvPr/>
        </p:nvSpPr>
        <p:spPr>
          <a:xfrm>
            <a:off x="618067" y="1111343"/>
            <a:ext cx="2568400" cy="4973600"/>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s-AR" sz="2133" b="1" dirty="0">
                <a:solidFill>
                  <a:srgbClr val="252C4F"/>
                </a:solidFill>
                <a:latin typeface="Lora"/>
                <a:ea typeface="Lora"/>
                <a:cs typeface="Lora"/>
                <a:sym typeface="Lora"/>
              </a:rPr>
              <a:t>S</a:t>
            </a:r>
            <a:r>
              <a:rPr kumimoji="0" lang="es-AR" sz="2133" b="1" i="0" u="none" strike="noStrike" kern="1200" cap="none" spc="0" normalizeH="0" baseline="0" noProof="0" dirty="0" err="1">
                <a:ln>
                  <a:noFill/>
                </a:ln>
                <a:solidFill>
                  <a:srgbClr val="252C4F"/>
                </a:solidFill>
                <a:effectLst/>
                <a:uLnTx/>
                <a:uFillTx/>
                <a:latin typeface="Lora"/>
                <a:ea typeface="Lora"/>
                <a:cs typeface="Lora"/>
                <a:sym typeface="Lora"/>
              </a:rPr>
              <a:t>ed</a:t>
            </a:r>
            <a:r>
              <a:rPr kumimoji="0" lang="es-AR" sz="2133" b="1" i="0" u="none" strike="noStrike" kern="1200" cap="none" spc="0" normalizeH="0" baseline="0" noProof="0" dirty="0">
                <a:ln>
                  <a:noFill/>
                </a:ln>
                <a:solidFill>
                  <a:srgbClr val="252C4F"/>
                </a:solidFill>
                <a:effectLst/>
                <a:uLnTx/>
                <a:uFillTx/>
                <a:latin typeface="Lora"/>
                <a:ea typeface="Lora"/>
                <a:cs typeface="Lora"/>
                <a:sym typeface="Lora"/>
              </a:rPr>
              <a:t> do </a:t>
            </a:r>
            <a:r>
              <a:rPr kumimoji="0" lang="es-AR" sz="2133" b="1" i="0" u="none" strike="noStrike" kern="1200" cap="none" spc="0" normalizeH="0" baseline="0" noProof="0" dirty="0" err="1">
                <a:ln>
                  <a:noFill/>
                </a:ln>
                <a:solidFill>
                  <a:srgbClr val="252C4F"/>
                </a:solidFill>
                <a:effectLst/>
                <a:uLnTx/>
                <a:uFillTx/>
                <a:latin typeface="Lora"/>
                <a:ea typeface="Lora"/>
                <a:cs typeface="Lora"/>
                <a:sym typeface="Lora"/>
              </a:rPr>
              <a:t>eiusmod</a:t>
            </a:r>
            <a:r>
              <a:rPr kumimoji="0" lang="es-AR" sz="2133" b="1" i="0" u="none" strike="noStrike" kern="1200" cap="none" spc="0" normalizeH="0" baseline="0" noProof="0" dirty="0">
                <a:ln>
                  <a:noFill/>
                </a:ln>
                <a:solidFill>
                  <a:srgbClr val="252C4F"/>
                </a:solidFill>
                <a:effectLst/>
                <a:uLnTx/>
                <a:uFillTx/>
                <a:latin typeface="Lora"/>
                <a:ea typeface="Lora"/>
                <a:cs typeface="Lora"/>
                <a:sym typeface="Lora"/>
              </a:rPr>
              <a:t> </a:t>
            </a:r>
            <a:r>
              <a:rPr kumimoji="0" lang="es-AR" sz="2133" b="1" i="0" u="none" strike="noStrike" kern="1200" cap="none" spc="0" normalizeH="0" baseline="0" noProof="0" dirty="0" err="1">
                <a:ln>
                  <a:noFill/>
                </a:ln>
                <a:solidFill>
                  <a:srgbClr val="252C4F"/>
                </a:solidFill>
                <a:effectLst/>
                <a:uLnTx/>
                <a:uFillTx/>
                <a:latin typeface="Lora"/>
                <a:ea typeface="Lora"/>
                <a:cs typeface="Lora"/>
                <a:sym typeface="Lora"/>
              </a:rPr>
              <a:t>tempor</a:t>
            </a:r>
            <a:r>
              <a:rPr kumimoji="0" lang="es-AR" sz="2133" b="1" i="0" u="none" strike="noStrike" kern="1200" cap="none" spc="0" normalizeH="0" baseline="0" noProof="0" dirty="0">
                <a:ln>
                  <a:noFill/>
                </a:ln>
                <a:solidFill>
                  <a:srgbClr val="252C4F"/>
                </a:solidFill>
                <a:effectLst/>
                <a:uLnTx/>
                <a:uFillTx/>
                <a:latin typeface="Lora"/>
                <a:ea typeface="Lora"/>
                <a:cs typeface="Lora"/>
                <a:sym typeface="Lora"/>
              </a:rPr>
              <a:t>.</a:t>
            </a:r>
          </a:p>
        </p:txBody>
      </p:sp>
      <p:cxnSp>
        <p:nvCxnSpPr>
          <p:cNvPr id="294" name="Google Shape;294;p52">
            <a:extLst>
              <a:ext uri="{FF2B5EF4-FFF2-40B4-BE49-F238E27FC236}">
                <a16:creationId xmlns:a16="http://schemas.microsoft.com/office/drawing/2014/main" id="{4D53F222-232E-5657-BCFC-D5E4FE6ABEC3}"/>
              </a:ext>
            </a:extLst>
          </p:cNvPr>
          <p:cNvCxnSpPr/>
          <p:nvPr/>
        </p:nvCxnSpPr>
        <p:spPr>
          <a:xfrm>
            <a:off x="702267" y="2065089"/>
            <a:ext cx="1168400" cy="0"/>
          </a:xfrm>
          <a:prstGeom prst="straightConnector1">
            <a:avLst/>
          </a:prstGeom>
          <a:noFill/>
          <a:ln w="9525" cap="flat" cmpd="sng">
            <a:solidFill>
              <a:srgbClr val="282A4E"/>
            </a:solidFill>
            <a:prstDash val="solid"/>
            <a:round/>
            <a:headEnd type="none" w="med" len="med"/>
            <a:tailEnd type="none" w="med" len="med"/>
          </a:ln>
        </p:spPr>
      </p:cxnSp>
      <p:pic>
        <p:nvPicPr>
          <p:cNvPr id="296" name="Google Shape;296;p52">
            <a:extLst>
              <a:ext uri="{FF2B5EF4-FFF2-40B4-BE49-F238E27FC236}">
                <a16:creationId xmlns:a16="http://schemas.microsoft.com/office/drawing/2014/main" id="{162D3D00-6168-A3CD-5062-4FFA881BDAE7}"/>
              </a:ext>
            </a:extLst>
          </p:cNvPr>
          <p:cNvPicPr preferRelativeResize="0"/>
          <p:nvPr/>
        </p:nvPicPr>
        <p:blipFill rotWithShape="1">
          <a:blip r:embed="rId3">
            <a:alphaModFix/>
          </a:blip>
          <a:srcRect r="18200"/>
          <a:stretch/>
        </p:blipFill>
        <p:spPr>
          <a:xfrm>
            <a:off x="3412001" y="0"/>
            <a:ext cx="8780001" cy="6858000"/>
          </a:xfrm>
          <a:prstGeom prst="rect">
            <a:avLst/>
          </a:prstGeom>
          <a:noFill/>
          <a:ln>
            <a:noFill/>
          </a:ln>
        </p:spPr>
      </p:pic>
      <p:pic>
        <p:nvPicPr>
          <p:cNvPr id="2" name="5 Imagen">
            <a:extLst>
              <a:ext uri="{FF2B5EF4-FFF2-40B4-BE49-F238E27FC236}">
                <a16:creationId xmlns:a16="http://schemas.microsoft.com/office/drawing/2014/main" id="{3E3AF85A-633C-CD5A-8714-8725FBB518D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1108" t="11160" r="-1" b="11160"/>
          <a:stretch>
            <a:fillRect/>
          </a:stretch>
        </p:blipFill>
        <p:spPr>
          <a:xfrm>
            <a:off x="3412000" y="-1"/>
            <a:ext cx="8780000" cy="6858001"/>
          </a:xfrm>
          <a:prstGeom prst="rect">
            <a:avLst/>
          </a:prstGeom>
        </p:spPr>
      </p:pic>
      <p:grpSp>
        <p:nvGrpSpPr>
          <p:cNvPr id="3" name="Grupo 2">
            <a:extLst>
              <a:ext uri="{FF2B5EF4-FFF2-40B4-BE49-F238E27FC236}">
                <a16:creationId xmlns:a16="http://schemas.microsoft.com/office/drawing/2014/main" id="{2BFC13D4-EF22-62FC-66A2-5FAF8EC9B6E3}"/>
              </a:ext>
            </a:extLst>
          </p:cNvPr>
          <p:cNvGrpSpPr/>
          <p:nvPr/>
        </p:nvGrpSpPr>
        <p:grpSpPr>
          <a:xfrm>
            <a:off x="634531" y="2475367"/>
            <a:ext cx="2484880" cy="892343"/>
            <a:chOff x="909836" y="2191155"/>
            <a:chExt cx="1863660" cy="669257"/>
          </a:xfrm>
        </p:grpSpPr>
        <p:sp>
          <p:nvSpPr>
            <p:cNvPr id="4" name="Google Shape;129;p17">
              <a:extLst>
                <a:ext uri="{FF2B5EF4-FFF2-40B4-BE49-F238E27FC236}">
                  <a16:creationId xmlns:a16="http://schemas.microsoft.com/office/drawing/2014/main" id="{FB13293D-B8F3-B5D2-9B1D-80C067F865DF}"/>
                </a:ext>
              </a:extLst>
            </p:cNvPr>
            <p:cNvSpPr/>
            <p:nvPr/>
          </p:nvSpPr>
          <p:spPr>
            <a:xfrm>
              <a:off x="910899" y="2583512"/>
              <a:ext cx="1766706" cy="276900"/>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kumimoji="0" lang="es-AR" altLang="ko" sz="1867" b="1" i="0" u="none" strike="noStrike" kern="1200" cap="none" spc="0" normalizeH="0" baseline="0" noProof="0" dirty="0" err="1">
                  <a:ln>
                    <a:noFill/>
                  </a:ln>
                  <a:solidFill>
                    <a:srgbClr val="242C4F"/>
                  </a:solidFill>
                  <a:effectLst/>
                  <a:uLnTx/>
                  <a:uFillTx/>
                  <a:latin typeface="Montserrat"/>
                  <a:ea typeface="Montserrat"/>
                  <a:cs typeface="Montserrat"/>
                  <a:sym typeface="Montserrat"/>
                </a:rPr>
                <a:t>Lorem</a:t>
              </a:r>
              <a:r>
                <a:rPr kumimoji="0" lang="es-AR" altLang="ko" sz="1867" b="1" i="0" u="none" strike="noStrike" kern="1200" cap="none" spc="0" normalizeH="0" baseline="0" noProof="0" dirty="0">
                  <a:ln>
                    <a:noFill/>
                  </a:ln>
                  <a:solidFill>
                    <a:srgbClr val="242C4F"/>
                  </a:solidFill>
                  <a:effectLst/>
                  <a:uLnTx/>
                  <a:uFillTx/>
                  <a:latin typeface="Montserrat"/>
                  <a:ea typeface="Montserrat"/>
                  <a:cs typeface="Montserrat"/>
                  <a:sym typeface="Montserrat"/>
                </a:rPr>
                <a:t> </a:t>
              </a:r>
              <a:r>
                <a:rPr kumimoji="0" lang="es-AR" altLang="ko" sz="1867" b="1" i="0" u="none" strike="noStrike" kern="1200" cap="none" spc="0" normalizeH="0" baseline="0" noProof="0" dirty="0" err="1">
                  <a:ln>
                    <a:noFill/>
                  </a:ln>
                  <a:solidFill>
                    <a:srgbClr val="242C4F"/>
                  </a:solidFill>
                  <a:effectLst/>
                  <a:uLnTx/>
                  <a:uFillTx/>
                  <a:latin typeface="Montserrat"/>
                  <a:ea typeface="Montserrat"/>
                  <a:cs typeface="Montserrat"/>
                  <a:sym typeface="Montserrat"/>
                </a:rPr>
                <a:t>ipsum</a:t>
              </a:r>
              <a:r>
                <a:rPr kumimoji="0" lang="es-AR" altLang="ko" sz="1867" b="1" i="0" u="none" strike="noStrike" kern="1200" cap="none" spc="0" normalizeH="0" baseline="0" noProof="0" dirty="0">
                  <a:ln>
                    <a:noFill/>
                  </a:ln>
                  <a:solidFill>
                    <a:srgbClr val="242C4F"/>
                  </a:solidFill>
                  <a:effectLst/>
                  <a:uLnTx/>
                  <a:uFillTx/>
                  <a:latin typeface="Montserrat"/>
                  <a:ea typeface="Montserrat"/>
                  <a:cs typeface="Montserrat"/>
                  <a:sym typeface="Montserrat"/>
                </a:rPr>
                <a:t> dolor </a:t>
              </a:r>
              <a:r>
                <a:rPr kumimoji="0" lang="es-AR" altLang="ko" sz="1867" b="1" i="0" u="none" strike="noStrike" kern="1200" cap="none" spc="0" normalizeH="0" baseline="0" noProof="0" dirty="0" err="1">
                  <a:ln>
                    <a:noFill/>
                  </a:ln>
                  <a:solidFill>
                    <a:srgbClr val="242C4F"/>
                  </a:solidFill>
                  <a:effectLst/>
                  <a:uLnTx/>
                  <a:uFillTx/>
                  <a:latin typeface="Montserrat"/>
                  <a:ea typeface="Montserrat"/>
                  <a:cs typeface="Montserrat"/>
                  <a:sym typeface="Montserrat"/>
                </a:rPr>
                <a:t>sit</a:t>
              </a:r>
              <a:r>
                <a:rPr kumimoji="0" lang="es-AR" altLang="ko" sz="1867" b="1" i="0" u="none" strike="noStrike" kern="1200" cap="none" spc="0" normalizeH="0" baseline="0" noProof="0" dirty="0">
                  <a:ln>
                    <a:noFill/>
                  </a:ln>
                  <a:solidFill>
                    <a:srgbClr val="242C4F"/>
                  </a:solidFill>
                  <a:effectLst/>
                  <a:uLnTx/>
                  <a:uFillTx/>
                  <a:latin typeface="Montserrat"/>
                  <a:ea typeface="Montserrat"/>
                  <a:cs typeface="Montserrat"/>
                  <a:sym typeface="Montserrat"/>
                </a:rPr>
                <a:t> </a:t>
              </a:r>
            </a:p>
          </p:txBody>
        </p:sp>
        <p:sp>
          <p:nvSpPr>
            <p:cNvPr id="5" name="Google Shape;130;p17">
              <a:extLst>
                <a:ext uri="{FF2B5EF4-FFF2-40B4-BE49-F238E27FC236}">
                  <a16:creationId xmlns:a16="http://schemas.microsoft.com/office/drawing/2014/main" id="{3C0AE765-4BAA-5397-C71C-8B70EF3E9CB8}"/>
                </a:ext>
              </a:extLst>
            </p:cNvPr>
            <p:cNvSpPr/>
            <p:nvPr/>
          </p:nvSpPr>
          <p:spPr>
            <a:xfrm>
              <a:off x="909836" y="2191155"/>
              <a:ext cx="1863660" cy="392400"/>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100"/>
                <a:buFontTx/>
                <a:buNone/>
                <a:tabLst/>
                <a:defRPr/>
              </a:pPr>
              <a:r>
                <a:rPr lang="es-AR" altLang="ko" sz="2800" dirty="0" err="1">
                  <a:solidFill>
                    <a:srgbClr val="E6BB62"/>
                  </a:solidFill>
                  <a:latin typeface="Montserrat"/>
                  <a:ea typeface="Montserrat"/>
                  <a:cs typeface="Montserrat"/>
                  <a:sym typeface="Montserrat"/>
                </a:rPr>
                <a:t>xxxxxx</a:t>
              </a:r>
              <a:r>
                <a:rPr kumimoji="0" lang="es-AR" altLang="ko" sz="2800" b="0" i="0" u="none" strike="noStrike" kern="1200" cap="none" spc="0" normalizeH="0" baseline="0" noProof="0" dirty="0">
                  <a:ln>
                    <a:noFill/>
                  </a:ln>
                  <a:solidFill>
                    <a:srgbClr val="E6BB62"/>
                  </a:solidFill>
                  <a:effectLst/>
                  <a:uLnTx/>
                  <a:uFillTx/>
                  <a:latin typeface="Montserrat"/>
                  <a:ea typeface="Montserrat"/>
                  <a:cs typeface="Montserrat"/>
                  <a:sym typeface="Montserrat"/>
                </a:rPr>
                <a:t> m2</a:t>
              </a:r>
              <a:endParaRPr kumimoji="0" sz="2800" b="0" i="0" u="none" strike="noStrike" kern="1200" cap="none" spc="0" normalizeH="0" baseline="0" noProof="0" dirty="0">
                <a:ln>
                  <a:noFill/>
                </a:ln>
                <a:solidFill>
                  <a:srgbClr val="E6BB62"/>
                </a:solidFill>
                <a:effectLst/>
                <a:uLnTx/>
                <a:uFillTx/>
                <a:latin typeface="Montserrat"/>
                <a:ea typeface="Montserrat"/>
                <a:cs typeface="Montserrat"/>
                <a:sym typeface="Montserrat"/>
              </a:endParaRPr>
            </a:p>
          </p:txBody>
        </p:sp>
      </p:grpSp>
      <p:grpSp>
        <p:nvGrpSpPr>
          <p:cNvPr id="6" name="Grupo 5">
            <a:extLst>
              <a:ext uri="{FF2B5EF4-FFF2-40B4-BE49-F238E27FC236}">
                <a16:creationId xmlns:a16="http://schemas.microsoft.com/office/drawing/2014/main" id="{E8E680E0-A4C8-14DB-4614-4D8CE4971BFA}"/>
              </a:ext>
            </a:extLst>
          </p:cNvPr>
          <p:cNvGrpSpPr/>
          <p:nvPr/>
        </p:nvGrpSpPr>
        <p:grpSpPr>
          <a:xfrm>
            <a:off x="660734" y="3923550"/>
            <a:ext cx="2458677" cy="892343"/>
            <a:chOff x="2843212" y="2191155"/>
            <a:chExt cx="1844008" cy="669257"/>
          </a:xfrm>
        </p:grpSpPr>
        <p:sp>
          <p:nvSpPr>
            <p:cNvPr id="7" name="Google Shape;132;p17">
              <a:extLst>
                <a:ext uri="{FF2B5EF4-FFF2-40B4-BE49-F238E27FC236}">
                  <a16:creationId xmlns:a16="http://schemas.microsoft.com/office/drawing/2014/main" id="{C564F5EA-AF44-DA40-4CCE-0C67ED7F7288}"/>
                </a:ext>
              </a:extLst>
            </p:cNvPr>
            <p:cNvSpPr/>
            <p:nvPr/>
          </p:nvSpPr>
          <p:spPr>
            <a:xfrm>
              <a:off x="2864758" y="2583512"/>
              <a:ext cx="1822462" cy="276900"/>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kumimoji="0" lang="pt-BR" altLang="ko" sz="1867" b="1" i="0" u="none" strike="noStrike" kern="1200" cap="none" spc="0" normalizeH="0" baseline="0" noProof="0" dirty="0" err="1">
                  <a:ln>
                    <a:noFill/>
                  </a:ln>
                  <a:solidFill>
                    <a:srgbClr val="242C4F"/>
                  </a:solidFill>
                  <a:effectLst/>
                  <a:uLnTx/>
                  <a:uFillTx/>
                  <a:latin typeface="Montserrat"/>
                  <a:ea typeface="Montserrat"/>
                  <a:cs typeface="Montserrat"/>
                  <a:sym typeface="Montserrat"/>
                </a:rPr>
                <a:t>Lorem</a:t>
              </a:r>
              <a:r>
                <a:rPr kumimoji="0" lang="pt-BR" altLang="ko" sz="1867" b="1" i="0" u="none" strike="noStrike" kern="1200" cap="none" spc="0" normalizeH="0" baseline="0" noProof="0" dirty="0">
                  <a:ln>
                    <a:noFill/>
                  </a:ln>
                  <a:solidFill>
                    <a:srgbClr val="242C4F"/>
                  </a:solidFill>
                  <a:effectLst/>
                  <a:uLnTx/>
                  <a:uFillTx/>
                  <a:latin typeface="Montserrat"/>
                  <a:ea typeface="Montserrat"/>
                  <a:cs typeface="Montserrat"/>
                  <a:sym typeface="Montserrat"/>
                </a:rPr>
                <a:t> ipsum </a:t>
              </a:r>
              <a:r>
                <a:rPr kumimoji="0" lang="pt-BR" altLang="ko" sz="1867" b="1" i="0" u="none" strike="noStrike" kern="1200" cap="none" spc="0" normalizeH="0" baseline="0" noProof="0" dirty="0" err="1">
                  <a:ln>
                    <a:noFill/>
                  </a:ln>
                  <a:solidFill>
                    <a:srgbClr val="242C4F"/>
                  </a:solidFill>
                  <a:effectLst/>
                  <a:uLnTx/>
                  <a:uFillTx/>
                  <a:latin typeface="Montserrat"/>
                  <a:ea typeface="Montserrat"/>
                  <a:cs typeface="Montserrat"/>
                  <a:sym typeface="Montserrat"/>
                </a:rPr>
                <a:t>dolor</a:t>
              </a:r>
              <a:r>
                <a:rPr kumimoji="0" lang="pt-BR" altLang="ko" sz="1867" b="1" i="0" u="none" strike="noStrike" kern="1200" cap="none" spc="0" normalizeH="0" baseline="0" noProof="0" dirty="0">
                  <a:ln>
                    <a:noFill/>
                  </a:ln>
                  <a:solidFill>
                    <a:srgbClr val="242C4F"/>
                  </a:solidFill>
                  <a:effectLst/>
                  <a:uLnTx/>
                  <a:uFillTx/>
                  <a:latin typeface="Montserrat"/>
                  <a:ea typeface="Montserrat"/>
                  <a:cs typeface="Montserrat"/>
                  <a:sym typeface="Montserrat"/>
                </a:rPr>
                <a:t> </a:t>
              </a:r>
              <a:r>
                <a:rPr kumimoji="0" lang="pt-BR" altLang="ko" sz="1867" b="1" i="0" u="none" strike="noStrike" kern="1200" cap="none" spc="0" normalizeH="0" baseline="0" noProof="0" dirty="0" err="1">
                  <a:ln>
                    <a:noFill/>
                  </a:ln>
                  <a:solidFill>
                    <a:srgbClr val="242C4F"/>
                  </a:solidFill>
                  <a:effectLst/>
                  <a:uLnTx/>
                  <a:uFillTx/>
                  <a:latin typeface="Montserrat"/>
                  <a:ea typeface="Montserrat"/>
                  <a:cs typeface="Montserrat"/>
                  <a:sym typeface="Montserrat"/>
                </a:rPr>
                <a:t>sit</a:t>
              </a:r>
              <a:r>
                <a:rPr kumimoji="0" lang="pt-BR" altLang="ko" sz="1867" b="1" i="0" u="none" strike="noStrike" kern="1200" cap="none" spc="0" normalizeH="0" baseline="0" noProof="0" dirty="0">
                  <a:ln>
                    <a:noFill/>
                  </a:ln>
                  <a:solidFill>
                    <a:srgbClr val="242C4F"/>
                  </a:solidFill>
                  <a:effectLst/>
                  <a:uLnTx/>
                  <a:uFillTx/>
                  <a:latin typeface="Montserrat"/>
                  <a:ea typeface="Montserrat"/>
                  <a:cs typeface="Montserrat"/>
                  <a:sym typeface="Montserrat"/>
                </a:rPr>
                <a:t> </a:t>
              </a:r>
              <a:endParaRPr kumimoji="0" lang="es-AR" altLang="ko" sz="1867" b="1" i="0" u="none" strike="noStrike" kern="1200" cap="none" spc="0" normalizeH="0" baseline="0" noProof="0" dirty="0">
                <a:ln>
                  <a:noFill/>
                </a:ln>
                <a:solidFill>
                  <a:srgbClr val="242C4F"/>
                </a:solidFill>
                <a:effectLst/>
                <a:uLnTx/>
                <a:uFillTx/>
                <a:latin typeface="Montserrat"/>
                <a:ea typeface="Montserrat"/>
                <a:cs typeface="Montserrat"/>
                <a:sym typeface="Montserrat"/>
              </a:endParaRPr>
            </a:p>
          </p:txBody>
        </p:sp>
        <p:sp>
          <p:nvSpPr>
            <p:cNvPr id="8" name="Google Shape;133;p17">
              <a:extLst>
                <a:ext uri="{FF2B5EF4-FFF2-40B4-BE49-F238E27FC236}">
                  <a16:creationId xmlns:a16="http://schemas.microsoft.com/office/drawing/2014/main" id="{31C5D58A-7A3E-4D6B-6716-94E0172AB1FF}"/>
                </a:ext>
              </a:extLst>
            </p:cNvPr>
            <p:cNvSpPr/>
            <p:nvPr/>
          </p:nvSpPr>
          <p:spPr>
            <a:xfrm>
              <a:off x="2843212" y="2191155"/>
              <a:ext cx="1567900" cy="392400"/>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100"/>
                <a:buFontTx/>
                <a:buNone/>
                <a:tabLst/>
                <a:defRPr/>
              </a:pPr>
              <a:r>
                <a:rPr kumimoji="0" lang="es-AR" altLang="ko" sz="2800" b="0" i="0" u="none" strike="noStrike" kern="1200" cap="none" spc="0" normalizeH="0" baseline="0" noProof="0" dirty="0" err="1">
                  <a:ln>
                    <a:noFill/>
                  </a:ln>
                  <a:solidFill>
                    <a:srgbClr val="E6BB62"/>
                  </a:solidFill>
                  <a:effectLst/>
                  <a:uLnTx/>
                  <a:uFillTx/>
                  <a:latin typeface="Montserrat"/>
                  <a:ea typeface="Montserrat"/>
                  <a:cs typeface="Montserrat"/>
                  <a:sym typeface="Montserrat"/>
                </a:rPr>
                <a:t>xxxxx</a:t>
              </a:r>
              <a:r>
                <a:rPr kumimoji="0" lang="es-AR" altLang="ko" sz="2800" b="0" i="0" u="none" strike="noStrike" kern="1200" cap="none" spc="0" normalizeH="0" baseline="0" noProof="0" dirty="0">
                  <a:ln>
                    <a:noFill/>
                  </a:ln>
                  <a:solidFill>
                    <a:srgbClr val="E6BB62"/>
                  </a:solidFill>
                  <a:effectLst/>
                  <a:uLnTx/>
                  <a:uFillTx/>
                  <a:latin typeface="Montserrat"/>
                  <a:ea typeface="Montserrat"/>
                  <a:cs typeface="Montserrat"/>
                  <a:sym typeface="Montserrat"/>
                </a:rPr>
                <a:t> m2</a:t>
              </a:r>
              <a:endParaRPr kumimoji="0" sz="2800" b="0" i="0" u="none" strike="noStrike" kern="1200" cap="none" spc="0" normalizeH="0" baseline="0" noProof="0" dirty="0">
                <a:ln>
                  <a:noFill/>
                </a:ln>
                <a:solidFill>
                  <a:srgbClr val="E6BB62"/>
                </a:solidFill>
                <a:effectLst/>
                <a:uLnTx/>
                <a:uFillTx/>
                <a:latin typeface="Montserrat"/>
                <a:ea typeface="Montserrat"/>
                <a:cs typeface="Montserrat"/>
                <a:sym typeface="Montserrat"/>
              </a:endParaRPr>
            </a:p>
          </p:txBody>
        </p:sp>
      </p:grpSp>
      <p:sp>
        <p:nvSpPr>
          <p:cNvPr id="10" name="Google Shape;233;p47">
            <a:extLst>
              <a:ext uri="{FF2B5EF4-FFF2-40B4-BE49-F238E27FC236}">
                <a16:creationId xmlns:a16="http://schemas.microsoft.com/office/drawing/2014/main" id="{5E447969-B65E-7B60-AC07-E8412DF90D59}"/>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12" name="Slide Number Placeholder 5">
            <a:extLst>
              <a:ext uri="{FF2B5EF4-FFF2-40B4-BE49-F238E27FC236}">
                <a16:creationId xmlns:a16="http://schemas.microsoft.com/office/drawing/2014/main" id="{0D793132-4A7D-C890-CF21-150801C7A1C3}"/>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22</a:t>
            </a:fld>
            <a:endParaRPr lang="en-US" dirty="0"/>
          </a:p>
        </p:txBody>
      </p:sp>
      <p:pic>
        <p:nvPicPr>
          <p:cNvPr id="13" name="Gráfico 12">
            <a:extLst>
              <a:ext uri="{FF2B5EF4-FFF2-40B4-BE49-F238E27FC236}">
                <a16:creationId xmlns:a16="http://schemas.microsoft.com/office/drawing/2014/main" id="{BA8E24E8-AFBF-DB7C-4967-AE34E3BE2E4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31830124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0">
          <a:extLst>
            <a:ext uri="{FF2B5EF4-FFF2-40B4-BE49-F238E27FC236}">
              <a16:creationId xmlns:a16="http://schemas.microsoft.com/office/drawing/2014/main" id="{3B8BC021-8BB5-1A9A-C9F2-1988BD2E71D9}"/>
            </a:ext>
          </a:extLst>
        </p:cNvPr>
        <p:cNvGrpSpPr/>
        <p:nvPr/>
      </p:nvGrpSpPr>
      <p:grpSpPr>
        <a:xfrm>
          <a:off x="0" y="0"/>
          <a:ext cx="0" cy="0"/>
          <a:chOff x="0" y="0"/>
          <a:chExt cx="0" cy="0"/>
        </a:xfrm>
      </p:grpSpPr>
      <p:sp>
        <p:nvSpPr>
          <p:cNvPr id="301" name="Google Shape;301;p53">
            <a:extLst>
              <a:ext uri="{FF2B5EF4-FFF2-40B4-BE49-F238E27FC236}">
                <a16:creationId xmlns:a16="http://schemas.microsoft.com/office/drawing/2014/main" id="{8D455C9B-6170-321D-CD16-DEC9C305640A}"/>
              </a:ext>
            </a:extLst>
          </p:cNvPr>
          <p:cNvSpPr/>
          <p:nvPr/>
        </p:nvSpPr>
        <p:spPr>
          <a:xfrm>
            <a:off x="0" y="0"/>
            <a:ext cx="3412000" cy="6858000"/>
          </a:xfrm>
          <a:prstGeom prst="rect">
            <a:avLst/>
          </a:prstGeom>
          <a:solidFill>
            <a:srgbClr val="EFEFE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302" name="Google Shape;302;p53">
            <a:extLst>
              <a:ext uri="{FF2B5EF4-FFF2-40B4-BE49-F238E27FC236}">
                <a16:creationId xmlns:a16="http://schemas.microsoft.com/office/drawing/2014/main" id="{B1B0567E-83A9-8A51-0FFB-06117AE6956F}"/>
              </a:ext>
            </a:extLst>
          </p:cNvPr>
          <p:cNvSpPr txBox="1"/>
          <p:nvPr/>
        </p:nvSpPr>
        <p:spPr>
          <a:xfrm>
            <a:off x="766179" y="1986833"/>
            <a:ext cx="2568400" cy="754950"/>
          </a:xfrm>
          <a:prstGeom prst="rect">
            <a:avLst/>
          </a:prstGeom>
          <a:noFill/>
          <a:ln>
            <a:noFill/>
          </a:ln>
        </p:spPr>
        <p:txBody>
          <a:bodyPr spcFirstLastPara="1" wrap="square" lIns="0" tIns="0" rIns="0" bIns="0" anchor="t" anchorCtr="0">
            <a:spAutoFit/>
          </a:bodyPr>
          <a:lstStyle/>
          <a:p>
            <a:pPr defTabSz="1219170">
              <a:lnSpc>
                <a:spcPct val="115000"/>
              </a:lnSpc>
              <a:buClr>
                <a:srgbClr val="000000"/>
              </a:buClr>
            </a:pPr>
            <a:r>
              <a:rPr lang="es-AR" sz="2133" b="1" kern="0" dirty="0">
                <a:solidFill>
                  <a:srgbClr val="252C4F"/>
                </a:solidFill>
                <a:latin typeface="Lora"/>
                <a:ea typeface="Lora"/>
                <a:cs typeface="Lora"/>
                <a:sym typeface="Lora"/>
              </a:rPr>
              <a:t>Objetivo</a:t>
            </a:r>
          </a:p>
          <a:p>
            <a:pPr defTabSz="1219170">
              <a:lnSpc>
                <a:spcPct val="115000"/>
              </a:lnSpc>
              <a:buClr>
                <a:srgbClr val="000000"/>
              </a:buClr>
            </a:pPr>
            <a:r>
              <a:rPr lang="es-AR" sz="2133" b="1" kern="0" dirty="0">
                <a:solidFill>
                  <a:srgbClr val="252C4F"/>
                </a:solidFill>
                <a:latin typeface="Lora"/>
                <a:ea typeface="Lora"/>
                <a:cs typeface="Lora"/>
                <a:sym typeface="Lora"/>
              </a:rPr>
              <a:t>general</a:t>
            </a:r>
          </a:p>
        </p:txBody>
      </p:sp>
      <p:cxnSp>
        <p:nvCxnSpPr>
          <p:cNvPr id="303" name="Google Shape;303;p53">
            <a:extLst>
              <a:ext uri="{FF2B5EF4-FFF2-40B4-BE49-F238E27FC236}">
                <a16:creationId xmlns:a16="http://schemas.microsoft.com/office/drawing/2014/main" id="{874A28DB-B918-8C55-BE04-4B47F97590DF}"/>
              </a:ext>
            </a:extLst>
          </p:cNvPr>
          <p:cNvCxnSpPr>
            <a:cxnSpLocks/>
          </p:cNvCxnSpPr>
          <p:nvPr/>
        </p:nvCxnSpPr>
        <p:spPr>
          <a:xfrm>
            <a:off x="766179" y="3514529"/>
            <a:ext cx="1168400" cy="0"/>
          </a:xfrm>
          <a:prstGeom prst="straightConnector1">
            <a:avLst/>
          </a:prstGeom>
          <a:noFill/>
          <a:ln w="9525" cap="flat" cmpd="sng">
            <a:solidFill>
              <a:srgbClr val="282A4E"/>
            </a:solidFill>
            <a:prstDash val="solid"/>
            <a:round/>
            <a:headEnd type="none" w="med" len="med"/>
            <a:tailEnd type="none" w="med" len="med"/>
          </a:ln>
        </p:spPr>
      </p:cxnSp>
      <p:grpSp>
        <p:nvGrpSpPr>
          <p:cNvPr id="17" name="Grupo 16">
            <a:extLst>
              <a:ext uri="{FF2B5EF4-FFF2-40B4-BE49-F238E27FC236}">
                <a16:creationId xmlns:a16="http://schemas.microsoft.com/office/drawing/2014/main" id="{C72884B2-8430-F0F6-EFDA-8A15AB7463E4}"/>
              </a:ext>
            </a:extLst>
          </p:cNvPr>
          <p:cNvGrpSpPr/>
          <p:nvPr/>
        </p:nvGrpSpPr>
        <p:grpSpPr>
          <a:xfrm>
            <a:off x="2818269" y="396687"/>
            <a:ext cx="2732130" cy="5589705"/>
            <a:chOff x="5099250" y="309925"/>
            <a:chExt cx="2136261" cy="4370608"/>
          </a:xfrm>
        </p:grpSpPr>
        <p:cxnSp>
          <p:nvCxnSpPr>
            <p:cNvPr id="305" name="Google Shape;305;p53">
              <a:extLst>
                <a:ext uri="{FF2B5EF4-FFF2-40B4-BE49-F238E27FC236}">
                  <a16:creationId xmlns:a16="http://schemas.microsoft.com/office/drawing/2014/main" id="{10560B7B-3ECE-D911-7C12-D0B5F6D9545F}"/>
                </a:ext>
              </a:extLst>
            </p:cNvPr>
            <p:cNvCxnSpPr/>
            <p:nvPr/>
          </p:nvCxnSpPr>
          <p:spPr>
            <a:xfrm>
              <a:off x="5253806" y="2171398"/>
              <a:ext cx="232200" cy="0"/>
            </a:xfrm>
            <a:prstGeom prst="straightConnector1">
              <a:avLst/>
            </a:prstGeom>
            <a:noFill/>
            <a:ln w="9525" cap="flat" cmpd="sng">
              <a:solidFill>
                <a:srgbClr val="F2F2F2"/>
              </a:solidFill>
              <a:prstDash val="solid"/>
              <a:round/>
              <a:headEnd type="none" w="sm" len="sm"/>
              <a:tailEnd type="triangle" w="lg" len="lg"/>
            </a:ln>
          </p:spPr>
        </p:cxnSp>
        <p:sp>
          <p:nvSpPr>
            <p:cNvPr id="306" name="Google Shape;306;p53">
              <a:extLst>
                <a:ext uri="{FF2B5EF4-FFF2-40B4-BE49-F238E27FC236}">
                  <a16:creationId xmlns:a16="http://schemas.microsoft.com/office/drawing/2014/main" id="{8565FD3F-5A6C-E80A-C209-1F99572A1A9E}"/>
                </a:ext>
              </a:extLst>
            </p:cNvPr>
            <p:cNvSpPr/>
            <p:nvPr/>
          </p:nvSpPr>
          <p:spPr>
            <a:xfrm>
              <a:off x="5502105" y="1530674"/>
              <a:ext cx="378341" cy="818072"/>
            </a:xfrm>
            <a:custGeom>
              <a:avLst/>
              <a:gdLst/>
              <a:ahLst/>
              <a:cxnLst/>
              <a:rect l="l" t="t" r="r" b="b"/>
              <a:pathLst>
                <a:path w="120000" h="120000" extrusionOk="0">
                  <a:moveTo>
                    <a:pt x="111897" y="42671"/>
                  </a:moveTo>
                  <a:lnTo>
                    <a:pt x="111897" y="75125"/>
                  </a:lnTo>
                  <a:lnTo>
                    <a:pt x="119614" y="89348"/>
                  </a:lnTo>
                  <a:lnTo>
                    <a:pt x="119614" y="119799"/>
                  </a:lnTo>
                  <a:lnTo>
                    <a:pt x="46302" y="119799"/>
                  </a:lnTo>
                  <a:lnTo>
                    <a:pt x="46302" y="85342"/>
                  </a:lnTo>
                  <a:lnTo>
                    <a:pt x="38585" y="62904"/>
                  </a:lnTo>
                  <a:lnTo>
                    <a:pt x="19292" y="56894"/>
                  </a:lnTo>
                  <a:lnTo>
                    <a:pt x="11575" y="46677"/>
                  </a:lnTo>
                  <a:lnTo>
                    <a:pt x="11575" y="28447"/>
                  </a:lnTo>
                  <a:lnTo>
                    <a:pt x="0" y="18230"/>
                  </a:lnTo>
                  <a:lnTo>
                    <a:pt x="3858" y="6010"/>
                  </a:lnTo>
                  <a:lnTo>
                    <a:pt x="61736" y="6010"/>
                  </a:lnTo>
                  <a:lnTo>
                    <a:pt x="77170" y="0"/>
                  </a:lnTo>
                  <a:lnTo>
                    <a:pt x="119614" y="22237"/>
                  </a:lnTo>
                  <a:lnTo>
                    <a:pt x="119614" y="40667"/>
                  </a:lnTo>
                  <a:lnTo>
                    <a:pt x="111897" y="42671"/>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07" name="Google Shape;307;p53">
              <a:extLst>
                <a:ext uri="{FF2B5EF4-FFF2-40B4-BE49-F238E27FC236}">
                  <a16:creationId xmlns:a16="http://schemas.microsoft.com/office/drawing/2014/main" id="{76186F3D-542D-5AFE-3E2F-7096B0474905}"/>
                </a:ext>
              </a:extLst>
            </p:cNvPr>
            <p:cNvSpPr/>
            <p:nvPr/>
          </p:nvSpPr>
          <p:spPr>
            <a:xfrm>
              <a:off x="6144113" y="392544"/>
              <a:ext cx="613200" cy="554700"/>
            </a:xfrm>
            <a:custGeom>
              <a:avLst/>
              <a:gdLst/>
              <a:ahLst/>
              <a:cxnLst/>
              <a:rect l="l" t="t" r="r" b="b"/>
              <a:pathLst>
                <a:path w="120000" h="120000" extrusionOk="0">
                  <a:moveTo>
                    <a:pt x="14510" y="44097"/>
                  </a:moveTo>
                  <a:lnTo>
                    <a:pt x="0" y="46236"/>
                  </a:lnTo>
                  <a:lnTo>
                    <a:pt x="0" y="0"/>
                  </a:lnTo>
                  <a:lnTo>
                    <a:pt x="7370" y="2138"/>
                  </a:lnTo>
                  <a:lnTo>
                    <a:pt x="12667" y="12561"/>
                  </a:lnTo>
                  <a:lnTo>
                    <a:pt x="34548" y="31536"/>
                  </a:lnTo>
                  <a:lnTo>
                    <a:pt x="47216" y="37683"/>
                  </a:lnTo>
                  <a:lnTo>
                    <a:pt x="59884" y="37683"/>
                  </a:lnTo>
                  <a:lnTo>
                    <a:pt x="90748" y="58797"/>
                  </a:lnTo>
                  <a:lnTo>
                    <a:pt x="96276" y="63073"/>
                  </a:lnTo>
                  <a:lnTo>
                    <a:pt x="108944" y="65211"/>
                  </a:lnTo>
                  <a:lnTo>
                    <a:pt x="119769" y="77772"/>
                  </a:lnTo>
                  <a:lnTo>
                    <a:pt x="107101" y="100757"/>
                  </a:lnTo>
                  <a:lnTo>
                    <a:pt x="99731" y="119732"/>
                  </a:lnTo>
                  <a:lnTo>
                    <a:pt x="67255" y="94610"/>
                  </a:lnTo>
                  <a:lnTo>
                    <a:pt x="54357" y="82048"/>
                  </a:lnTo>
                  <a:lnTo>
                    <a:pt x="45374" y="69220"/>
                  </a:lnTo>
                  <a:lnTo>
                    <a:pt x="30863" y="60935"/>
                  </a:lnTo>
                  <a:lnTo>
                    <a:pt x="14510" y="44097"/>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08" name="Google Shape;308;p53">
              <a:extLst>
                <a:ext uri="{FF2B5EF4-FFF2-40B4-BE49-F238E27FC236}">
                  <a16:creationId xmlns:a16="http://schemas.microsoft.com/office/drawing/2014/main" id="{ACC60B3B-833D-BAF1-558C-8392CBABF178}"/>
                </a:ext>
              </a:extLst>
            </p:cNvPr>
            <p:cNvSpPr/>
            <p:nvPr/>
          </p:nvSpPr>
          <p:spPr>
            <a:xfrm>
              <a:off x="6470933" y="1007977"/>
              <a:ext cx="510300" cy="426600"/>
            </a:xfrm>
            <a:custGeom>
              <a:avLst/>
              <a:gdLst/>
              <a:ahLst/>
              <a:cxnLst/>
              <a:rect l="l" t="t" r="r" b="b"/>
              <a:pathLst>
                <a:path w="120000" h="120000" extrusionOk="0">
                  <a:moveTo>
                    <a:pt x="19676" y="40695"/>
                  </a:moveTo>
                  <a:lnTo>
                    <a:pt x="21893" y="29913"/>
                  </a:lnTo>
                  <a:lnTo>
                    <a:pt x="26050" y="19130"/>
                  </a:lnTo>
                  <a:lnTo>
                    <a:pt x="26050" y="5565"/>
                  </a:lnTo>
                  <a:lnTo>
                    <a:pt x="37136" y="0"/>
                  </a:lnTo>
                  <a:lnTo>
                    <a:pt x="58752" y="0"/>
                  </a:lnTo>
                  <a:lnTo>
                    <a:pt x="78429" y="13565"/>
                  </a:lnTo>
                  <a:lnTo>
                    <a:pt x="102263" y="10782"/>
                  </a:lnTo>
                  <a:lnTo>
                    <a:pt x="119722" y="37913"/>
                  </a:lnTo>
                  <a:lnTo>
                    <a:pt x="58752" y="103304"/>
                  </a:lnTo>
                  <a:lnTo>
                    <a:pt x="50161" y="119652"/>
                  </a:lnTo>
                  <a:lnTo>
                    <a:pt x="43510" y="111652"/>
                  </a:lnTo>
                  <a:lnTo>
                    <a:pt x="32702" y="108869"/>
                  </a:lnTo>
                  <a:lnTo>
                    <a:pt x="23833" y="111652"/>
                  </a:lnTo>
                  <a:lnTo>
                    <a:pt x="0" y="111652"/>
                  </a:lnTo>
                  <a:lnTo>
                    <a:pt x="4434" y="78956"/>
                  </a:lnTo>
                  <a:lnTo>
                    <a:pt x="13025" y="73391"/>
                  </a:lnTo>
                  <a:lnTo>
                    <a:pt x="19676" y="59826"/>
                  </a:lnTo>
                  <a:lnTo>
                    <a:pt x="19676" y="40695"/>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09" name="Google Shape;309;p53">
              <a:extLst>
                <a:ext uri="{FF2B5EF4-FFF2-40B4-BE49-F238E27FC236}">
                  <a16:creationId xmlns:a16="http://schemas.microsoft.com/office/drawing/2014/main" id="{6AA85728-3DE9-994F-25BE-E85A14F88D1E}"/>
                </a:ext>
              </a:extLst>
            </p:cNvPr>
            <p:cNvSpPr/>
            <p:nvPr/>
          </p:nvSpPr>
          <p:spPr>
            <a:xfrm>
              <a:off x="5633756" y="780351"/>
              <a:ext cx="246300" cy="371400"/>
            </a:xfrm>
            <a:custGeom>
              <a:avLst/>
              <a:gdLst/>
              <a:ahLst/>
              <a:cxnLst/>
              <a:rect l="l" t="t" r="r" b="b"/>
              <a:pathLst>
                <a:path w="120000" h="120000" extrusionOk="0">
                  <a:moveTo>
                    <a:pt x="0" y="13156"/>
                  </a:moveTo>
                  <a:lnTo>
                    <a:pt x="6315" y="39867"/>
                  </a:lnTo>
                  <a:lnTo>
                    <a:pt x="31578" y="97275"/>
                  </a:lnTo>
                  <a:lnTo>
                    <a:pt x="62583" y="119601"/>
                  </a:lnTo>
                  <a:lnTo>
                    <a:pt x="87846" y="115215"/>
                  </a:lnTo>
                  <a:lnTo>
                    <a:pt x="94162" y="102059"/>
                  </a:lnTo>
                  <a:lnTo>
                    <a:pt x="94162" y="88504"/>
                  </a:lnTo>
                  <a:lnTo>
                    <a:pt x="119425" y="39867"/>
                  </a:lnTo>
                  <a:lnTo>
                    <a:pt x="119425" y="8770"/>
                  </a:lnTo>
                  <a:lnTo>
                    <a:pt x="75215" y="8770"/>
                  </a:lnTo>
                  <a:lnTo>
                    <a:pt x="50526" y="0"/>
                  </a:lnTo>
                  <a:lnTo>
                    <a:pt x="31578" y="13156"/>
                  </a:lnTo>
                  <a:lnTo>
                    <a:pt x="0" y="13156"/>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10" name="Google Shape;310;p53">
              <a:extLst>
                <a:ext uri="{FF2B5EF4-FFF2-40B4-BE49-F238E27FC236}">
                  <a16:creationId xmlns:a16="http://schemas.microsoft.com/office/drawing/2014/main" id="{A313A8F8-69DE-C9A4-765A-CCCAA1E98246}"/>
                </a:ext>
              </a:extLst>
            </p:cNvPr>
            <p:cNvSpPr/>
            <p:nvPr/>
          </p:nvSpPr>
          <p:spPr>
            <a:xfrm>
              <a:off x="5561308" y="309925"/>
              <a:ext cx="387900" cy="336900"/>
            </a:xfrm>
            <a:custGeom>
              <a:avLst/>
              <a:gdLst/>
              <a:ahLst/>
              <a:cxnLst/>
              <a:rect l="l" t="t" r="r" b="b"/>
              <a:pathLst>
                <a:path w="120000" h="120000" extrusionOk="0">
                  <a:moveTo>
                    <a:pt x="0" y="91428"/>
                  </a:moveTo>
                  <a:lnTo>
                    <a:pt x="0" y="91428"/>
                  </a:lnTo>
                  <a:lnTo>
                    <a:pt x="0" y="45714"/>
                  </a:lnTo>
                  <a:lnTo>
                    <a:pt x="14589" y="17582"/>
                  </a:lnTo>
                  <a:lnTo>
                    <a:pt x="29179" y="10549"/>
                  </a:lnTo>
                  <a:lnTo>
                    <a:pt x="37933" y="0"/>
                  </a:lnTo>
                  <a:lnTo>
                    <a:pt x="64194" y="10549"/>
                  </a:lnTo>
                  <a:lnTo>
                    <a:pt x="72948" y="49230"/>
                  </a:lnTo>
                  <a:lnTo>
                    <a:pt x="78784" y="70329"/>
                  </a:lnTo>
                  <a:lnTo>
                    <a:pt x="110881" y="70329"/>
                  </a:lnTo>
                  <a:lnTo>
                    <a:pt x="119635" y="80879"/>
                  </a:lnTo>
                  <a:lnTo>
                    <a:pt x="119635" y="94945"/>
                  </a:lnTo>
                  <a:lnTo>
                    <a:pt x="105045" y="112527"/>
                  </a:lnTo>
                  <a:lnTo>
                    <a:pt x="84620" y="119560"/>
                  </a:lnTo>
                  <a:lnTo>
                    <a:pt x="49604" y="109010"/>
                  </a:lnTo>
                  <a:lnTo>
                    <a:pt x="35015" y="91428"/>
                  </a:lnTo>
                  <a:lnTo>
                    <a:pt x="35015" y="73846"/>
                  </a:lnTo>
                  <a:lnTo>
                    <a:pt x="29179" y="70329"/>
                  </a:lnTo>
                  <a:lnTo>
                    <a:pt x="23343" y="73846"/>
                  </a:lnTo>
                  <a:lnTo>
                    <a:pt x="26261" y="94945"/>
                  </a:lnTo>
                  <a:lnTo>
                    <a:pt x="20425" y="101978"/>
                  </a:lnTo>
                  <a:lnTo>
                    <a:pt x="8753" y="105494"/>
                  </a:lnTo>
                  <a:lnTo>
                    <a:pt x="0" y="91428"/>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11" name="Google Shape;311;p53">
              <a:extLst>
                <a:ext uri="{FF2B5EF4-FFF2-40B4-BE49-F238E27FC236}">
                  <a16:creationId xmlns:a16="http://schemas.microsoft.com/office/drawing/2014/main" id="{775910DD-5ABF-E47D-3DB1-01EFA43A5B32}"/>
                </a:ext>
              </a:extLst>
            </p:cNvPr>
            <p:cNvSpPr/>
            <p:nvPr/>
          </p:nvSpPr>
          <p:spPr>
            <a:xfrm>
              <a:off x="5363283" y="309925"/>
              <a:ext cx="793500" cy="564900"/>
            </a:xfrm>
            <a:custGeom>
              <a:avLst/>
              <a:gdLst/>
              <a:ahLst/>
              <a:cxnLst/>
              <a:rect l="l" t="t" r="r" b="b"/>
              <a:pathLst>
                <a:path w="120000" h="120000" extrusionOk="0">
                  <a:moveTo>
                    <a:pt x="29598" y="53566"/>
                  </a:moveTo>
                  <a:lnTo>
                    <a:pt x="22466" y="61969"/>
                  </a:lnTo>
                  <a:lnTo>
                    <a:pt x="4279" y="70109"/>
                  </a:lnTo>
                  <a:lnTo>
                    <a:pt x="0" y="82450"/>
                  </a:lnTo>
                  <a:lnTo>
                    <a:pt x="0" y="92954"/>
                  </a:lnTo>
                  <a:lnTo>
                    <a:pt x="36731" y="92954"/>
                  </a:lnTo>
                  <a:lnTo>
                    <a:pt x="33878" y="111597"/>
                  </a:lnTo>
                  <a:lnTo>
                    <a:pt x="40832" y="119737"/>
                  </a:lnTo>
                  <a:lnTo>
                    <a:pt x="53491" y="119737"/>
                  </a:lnTo>
                  <a:lnTo>
                    <a:pt x="57771" y="113435"/>
                  </a:lnTo>
                  <a:lnTo>
                    <a:pt x="62050" y="117636"/>
                  </a:lnTo>
                  <a:lnTo>
                    <a:pt x="73283" y="117636"/>
                  </a:lnTo>
                  <a:lnTo>
                    <a:pt x="78989" y="101094"/>
                  </a:lnTo>
                  <a:lnTo>
                    <a:pt x="95928" y="101094"/>
                  </a:lnTo>
                  <a:lnTo>
                    <a:pt x="119821" y="64070"/>
                  </a:lnTo>
                  <a:lnTo>
                    <a:pt x="119821" y="18643"/>
                  </a:lnTo>
                  <a:lnTo>
                    <a:pt x="112689" y="4201"/>
                  </a:lnTo>
                  <a:lnTo>
                    <a:pt x="105735" y="0"/>
                  </a:lnTo>
                  <a:lnTo>
                    <a:pt x="98603" y="6301"/>
                  </a:lnTo>
                  <a:lnTo>
                    <a:pt x="87369" y="6301"/>
                  </a:lnTo>
                  <a:lnTo>
                    <a:pt x="80416" y="22582"/>
                  </a:lnTo>
                  <a:lnTo>
                    <a:pt x="73283" y="6301"/>
                  </a:lnTo>
                  <a:lnTo>
                    <a:pt x="59197" y="6301"/>
                  </a:lnTo>
                  <a:lnTo>
                    <a:pt x="63476" y="28884"/>
                  </a:lnTo>
                  <a:lnTo>
                    <a:pt x="67578" y="41225"/>
                  </a:lnTo>
                  <a:lnTo>
                    <a:pt x="81842" y="41225"/>
                  </a:lnTo>
                  <a:lnTo>
                    <a:pt x="85943" y="47527"/>
                  </a:lnTo>
                  <a:lnTo>
                    <a:pt x="85943" y="55667"/>
                  </a:lnTo>
                  <a:lnTo>
                    <a:pt x="80416" y="66170"/>
                  </a:lnTo>
                  <a:lnTo>
                    <a:pt x="70430" y="70109"/>
                  </a:lnTo>
                  <a:lnTo>
                    <a:pt x="53491" y="64070"/>
                  </a:lnTo>
                  <a:lnTo>
                    <a:pt x="46537" y="53566"/>
                  </a:lnTo>
                  <a:lnTo>
                    <a:pt x="46537" y="43326"/>
                  </a:lnTo>
                  <a:lnTo>
                    <a:pt x="42258" y="41225"/>
                  </a:lnTo>
                  <a:lnTo>
                    <a:pt x="40832" y="43326"/>
                  </a:lnTo>
                  <a:lnTo>
                    <a:pt x="40832" y="55667"/>
                  </a:lnTo>
                  <a:lnTo>
                    <a:pt x="37979" y="59868"/>
                  </a:lnTo>
                  <a:lnTo>
                    <a:pt x="32451" y="61969"/>
                  </a:lnTo>
                  <a:lnTo>
                    <a:pt x="29598" y="53566"/>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12" name="Google Shape;312;p53">
              <a:extLst>
                <a:ext uri="{FF2B5EF4-FFF2-40B4-BE49-F238E27FC236}">
                  <a16:creationId xmlns:a16="http://schemas.microsoft.com/office/drawing/2014/main" id="{D015BD0F-24E3-5B9C-8ADC-7545F7D39910}"/>
                </a:ext>
              </a:extLst>
            </p:cNvPr>
            <p:cNvSpPr/>
            <p:nvPr/>
          </p:nvSpPr>
          <p:spPr>
            <a:xfrm>
              <a:off x="5992777" y="589821"/>
              <a:ext cx="670800" cy="506700"/>
            </a:xfrm>
            <a:custGeom>
              <a:avLst/>
              <a:gdLst/>
              <a:ahLst/>
              <a:cxnLst/>
              <a:rect l="l" t="t" r="r" b="b"/>
              <a:pathLst>
                <a:path w="120000" h="120000" extrusionOk="0">
                  <a:moveTo>
                    <a:pt x="41546" y="0"/>
                  </a:moveTo>
                  <a:lnTo>
                    <a:pt x="28260" y="2347"/>
                  </a:lnTo>
                  <a:lnTo>
                    <a:pt x="0" y="43716"/>
                  </a:lnTo>
                  <a:lnTo>
                    <a:pt x="39859" y="43716"/>
                  </a:lnTo>
                  <a:lnTo>
                    <a:pt x="39859" y="119706"/>
                  </a:lnTo>
                  <a:lnTo>
                    <a:pt x="104815" y="119706"/>
                  </a:lnTo>
                  <a:lnTo>
                    <a:pt x="108189" y="110611"/>
                  </a:lnTo>
                  <a:lnTo>
                    <a:pt x="108189" y="98875"/>
                  </a:lnTo>
                  <a:lnTo>
                    <a:pt x="119789" y="82738"/>
                  </a:lnTo>
                  <a:lnTo>
                    <a:pt x="89841" y="55158"/>
                  </a:lnTo>
                  <a:lnTo>
                    <a:pt x="78242" y="41369"/>
                  </a:lnTo>
                  <a:lnTo>
                    <a:pt x="69806" y="27579"/>
                  </a:lnTo>
                  <a:lnTo>
                    <a:pt x="56520" y="18484"/>
                  </a:lnTo>
                  <a:lnTo>
                    <a:pt x="41546" y="0"/>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13" name="Google Shape;313;p53">
              <a:extLst>
                <a:ext uri="{FF2B5EF4-FFF2-40B4-BE49-F238E27FC236}">
                  <a16:creationId xmlns:a16="http://schemas.microsoft.com/office/drawing/2014/main" id="{2621C26B-8320-7F07-3E76-3BE0F7041A8B}"/>
                </a:ext>
              </a:extLst>
            </p:cNvPr>
            <p:cNvSpPr/>
            <p:nvPr/>
          </p:nvSpPr>
          <p:spPr>
            <a:xfrm>
              <a:off x="6904011" y="820817"/>
              <a:ext cx="331500" cy="327300"/>
            </a:xfrm>
            <a:custGeom>
              <a:avLst/>
              <a:gdLst/>
              <a:ahLst/>
              <a:cxnLst/>
              <a:rect l="l" t="t" r="r" b="b"/>
              <a:pathLst>
                <a:path w="120000" h="120000" extrusionOk="0">
                  <a:moveTo>
                    <a:pt x="9822" y="81056"/>
                  </a:moveTo>
                  <a:lnTo>
                    <a:pt x="0" y="84226"/>
                  </a:lnTo>
                  <a:lnTo>
                    <a:pt x="26476" y="119547"/>
                  </a:lnTo>
                  <a:lnTo>
                    <a:pt x="43131" y="109132"/>
                  </a:lnTo>
                  <a:lnTo>
                    <a:pt x="66619" y="91471"/>
                  </a:lnTo>
                  <a:lnTo>
                    <a:pt x="89679" y="91471"/>
                  </a:lnTo>
                  <a:lnTo>
                    <a:pt x="119572" y="73811"/>
                  </a:lnTo>
                  <a:lnTo>
                    <a:pt x="119572" y="21283"/>
                  </a:lnTo>
                  <a:lnTo>
                    <a:pt x="106334" y="0"/>
                  </a:lnTo>
                  <a:lnTo>
                    <a:pt x="89679" y="0"/>
                  </a:lnTo>
                  <a:lnTo>
                    <a:pt x="79857" y="10415"/>
                  </a:lnTo>
                  <a:lnTo>
                    <a:pt x="76441" y="38490"/>
                  </a:lnTo>
                  <a:lnTo>
                    <a:pt x="52953" y="59773"/>
                  </a:lnTo>
                  <a:lnTo>
                    <a:pt x="33309" y="63396"/>
                  </a:lnTo>
                  <a:lnTo>
                    <a:pt x="20071" y="81056"/>
                  </a:lnTo>
                  <a:lnTo>
                    <a:pt x="9822" y="81056"/>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14" name="Google Shape;314;p53">
              <a:extLst>
                <a:ext uri="{FF2B5EF4-FFF2-40B4-BE49-F238E27FC236}">
                  <a16:creationId xmlns:a16="http://schemas.microsoft.com/office/drawing/2014/main" id="{0CA1491D-1C23-9E11-CED4-E4210B924BE3}"/>
                </a:ext>
              </a:extLst>
            </p:cNvPr>
            <p:cNvSpPr/>
            <p:nvPr/>
          </p:nvSpPr>
          <p:spPr>
            <a:xfrm>
              <a:off x="6325037" y="1390724"/>
              <a:ext cx="359991" cy="521465"/>
            </a:xfrm>
            <a:custGeom>
              <a:avLst/>
              <a:gdLst/>
              <a:ahLst/>
              <a:cxnLst/>
              <a:rect l="l" t="t" r="r" b="b"/>
              <a:pathLst>
                <a:path w="120000" h="120000" extrusionOk="0">
                  <a:moveTo>
                    <a:pt x="110034" y="58653"/>
                  </a:moveTo>
                  <a:lnTo>
                    <a:pt x="119584" y="9276"/>
                  </a:lnTo>
                  <a:lnTo>
                    <a:pt x="110034" y="2394"/>
                  </a:lnTo>
                  <a:lnTo>
                    <a:pt x="93840" y="0"/>
                  </a:lnTo>
                  <a:lnTo>
                    <a:pt x="80968" y="2394"/>
                  </a:lnTo>
                  <a:lnTo>
                    <a:pt x="45259" y="2394"/>
                  </a:lnTo>
                  <a:lnTo>
                    <a:pt x="38615" y="25735"/>
                  </a:lnTo>
                  <a:lnTo>
                    <a:pt x="22422" y="37406"/>
                  </a:lnTo>
                  <a:lnTo>
                    <a:pt x="16193" y="46982"/>
                  </a:lnTo>
                  <a:lnTo>
                    <a:pt x="0" y="53865"/>
                  </a:lnTo>
                  <a:lnTo>
                    <a:pt x="0" y="77506"/>
                  </a:lnTo>
                  <a:lnTo>
                    <a:pt x="12871" y="93965"/>
                  </a:lnTo>
                  <a:lnTo>
                    <a:pt x="29065" y="105635"/>
                  </a:lnTo>
                  <a:lnTo>
                    <a:pt x="48581" y="114912"/>
                  </a:lnTo>
                  <a:lnTo>
                    <a:pt x="67681" y="119700"/>
                  </a:lnTo>
                  <a:lnTo>
                    <a:pt x="87197" y="119700"/>
                  </a:lnTo>
                  <a:lnTo>
                    <a:pt x="87197" y="103241"/>
                  </a:lnTo>
                  <a:lnTo>
                    <a:pt x="106712" y="91571"/>
                  </a:lnTo>
                  <a:lnTo>
                    <a:pt x="110034" y="58653"/>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15" name="Google Shape;315;p53">
              <a:extLst>
                <a:ext uri="{FF2B5EF4-FFF2-40B4-BE49-F238E27FC236}">
                  <a16:creationId xmlns:a16="http://schemas.microsoft.com/office/drawing/2014/main" id="{65701936-AC7C-65E4-BDC8-CFD4604034E7}"/>
                </a:ext>
              </a:extLst>
            </p:cNvPr>
            <p:cNvSpPr/>
            <p:nvPr/>
          </p:nvSpPr>
          <p:spPr>
            <a:xfrm>
              <a:off x="5340743" y="748315"/>
              <a:ext cx="493200" cy="642000"/>
            </a:xfrm>
            <a:custGeom>
              <a:avLst/>
              <a:gdLst/>
              <a:ahLst/>
              <a:cxnLst/>
              <a:rect l="l" t="t" r="r" b="b"/>
              <a:pathLst>
                <a:path w="120000" h="120000" extrusionOk="0">
                  <a:moveTo>
                    <a:pt x="6906" y="12667"/>
                  </a:moveTo>
                  <a:lnTo>
                    <a:pt x="6906" y="0"/>
                  </a:lnTo>
                  <a:lnTo>
                    <a:pt x="65611" y="0"/>
                  </a:lnTo>
                  <a:lnTo>
                    <a:pt x="61007" y="16353"/>
                  </a:lnTo>
                  <a:lnTo>
                    <a:pt x="72230" y="23493"/>
                  </a:lnTo>
                  <a:lnTo>
                    <a:pt x="81438" y="23493"/>
                  </a:lnTo>
                  <a:lnTo>
                    <a:pt x="83453" y="34548"/>
                  </a:lnTo>
                  <a:lnTo>
                    <a:pt x="92661" y="58042"/>
                  </a:lnTo>
                  <a:lnTo>
                    <a:pt x="103884" y="67255"/>
                  </a:lnTo>
                  <a:lnTo>
                    <a:pt x="112805" y="65412"/>
                  </a:lnTo>
                  <a:lnTo>
                    <a:pt x="112805" y="85220"/>
                  </a:lnTo>
                  <a:lnTo>
                    <a:pt x="119712" y="90748"/>
                  </a:lnTo>
                  <a:lnTo>
                    <a:pt x="119712" y="114241"/>
                  </a:lnTo>
                  <a:lnTo>
                    <a:pt x="110791" y="119769"/>
                  </a:lnTo>
                  <a:lnTo>
                    <a:pt x="106187" y="119769"/>
                  </a:lnTo>
                  <a:lnTo>
                    <a:pt x="103884" y="114241"/>
                  </a:lnTo>
                  <a:lnTo>
                    <a:pt x="97266" y="99731"/>
                  </a:lnTo>
                  <a:lnTo>
                    <a:pt x="76834" y="90748"/>
                  </a:lnTo>
                  <a:lnTo>
                    <a:pt x="72230" y="81765"/>
                  </a:lnTo>
                  <a:lnTo>
                    <a:pt x="65611" y="76238"/>
                  </a:lnTo>
                  <a:lnTo>
                    <a:pt x="54100" y="76238"/>
                  </a:lnTo>
                  <a:lnTo>
                    <a:pt x="49784" y="79923"/>
                  </a:lnTo>
                  <a:lnTo>
                    <a:pt x="27050" y="76238"/>
                  </a:lnTo>
                  <a:lnTo>
                    <a:pt x="18129" y="70710"/>
                  </a:lnTo>
                  <a:lnTo>
                    <a:pt x="11223" y="68867"/>
                  </a:lnTo>
                  <a:lnTo>
                    <a:pt x="6906" y="61727"/>
                  </a:lnTo>
                  <a:lnTo>
                    <a:pt x="0" y="59884"/>
                  </a:lnTo>
                  <a:lnTo>
                    <a:pt x="2302" y="50902"/>
                  </a:lnTo>
                  <a:lnTo>
                    <a:pt x="13525" y="45374"/>
                  </a:lnTo>
                  <a:lnTo>
                    <a:pt x="6906" y="34548"/>
                  </a:lnTo>
                  <a:lnTo>
                    <a:pt x="11223" y="23493"/>
                  </a:lnTo>
                  <a:lnTo>
                    <a:pt x="6906" y="12667"/>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16" name="Google Shape;316;p53">
              <a:extLst>
                <a:ext uri="{FF2B5EF4-FFF2-40B4-BE49-F238E27FC236}">
                  <a16:creationId xmlns:a16="http://schemas.microsoft.com/office/drawing/2014/main" id="{35374D43-E15A-43C9-B73D-930F9463BC1F}"/>
                </a:ext>
              </a:extLst>
            </p:cNvPr>
            <p:cNvSpPr/>
            <p:nvPr/>
          </p:nvSpPr>
          <p:spPr>
            <a:xfrm>
              <a:off x="5802801" y="782038"/>
              <a:ext cx="417300" cy="642000"/>
            </a:xfrm>
            <a:custGeom>
              <a:avLst/>
              <a:gdLst/>
              <a:ahLst/>
              <a:cxnLst/>
              <a:rect l="l" t="t" r="r" b="b"/>
              <a:pathLst>
                <a:path w="120000" h="120000" extrusionOk="0">
                  <a:moveTo>
                    <a:pt x="0" y="78080"/>
                  </a:moveTo>
                  <a:lnTo>
                    <a:pt x="0" y="58042"/>
                  </a:lnTo>
                  <a:lnTo>
                    <a:pt x="2719" y="52514"/>
                  </a:lnTo>
                  <a:lnTo>
                    <a:pt x="2719" y="47216"/>
                  </a:lnTo>
                  <a:lnTo>
                    <a:pt x="13257" y="27178"/>
                  </a:lnTo>
                  <a:lnTo>
                    <a:pt x="13257" y="14510"/>
                  </a:lnTo>
                  <a:lnTo>
                    <a:pt x="23796" y="0"/>
                  </a:lnTo>
                  <a:lnTo>
                    <a:pt x="119660" y="0"/>
                  </a:lnTo>
                  <a:lnTo>
                    <a:pt x="119660" y="59884"/>
                  </a:lnTo>
                  <a:lnTo>
                    <a:pt x="116940" y="88905"/>
                  </a:lnTo>
                  <a:lnTo>
                    <a:pt x="114220" y="94433"/>
                  </a:lnTo>
                  <a:lnTo>
                    <a:pt x="114220" y="119769"/>
                  </a:lnTo>
                  <a:lnTo>
                    <a:pt x="95864" y="112399"/>
                  </a:lnTo>
                  <a:lnTo>
                    <a:pt x="84985" y="101573"/>
                  </a:lnTo>
                  <a:lnTo>
                    <a:pt x="37393" y="96276"/>
                  </a:lnTo>
                  <a:lnTo>
                    <a:pt x="15977" y="96276"/>
                  </a:lnTo>
                  <a:lnTo>
                    <a:pt x="7818" y="90748"/>
                  </a:lnTo>
                  <a:lnTo>
                    <a:pt x="7818" y="83378"/>
                  </a:lnTo>
                  <a:lnTo>
                    <a:pt x="0" y="78080"/>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17" name="Google Shape;317;p53">
              <a:extLst>
                <a:ext uri="{FF2B5EF4-FFF2-40B4-BE49-F238E27FC236}">
                  <a16:creationId xmlns:a16="http://schemas.microsoft.com/office/drawing/2014/main" id="{9FCC3FB8-24B3-F6CA-B5CF-62A77FD99643}"/>
                </a:ext>
              </a:extLst>
            </p:cNvPr>
            <p:cNvSpPr/>
            <p:nvPr/>
          </p:nvSpPr>
          <p:spPr>
            <a:xfrm>
              <a:off x="5715864" y="1259209"/>
              <a:ext cx="510300" cy="762300"/>
            </a:xfrm>
            <a:custGeom>
              <a:avLst/>
              <a:gdLst/>
              <a:ahLst/>
              <a:cxnLst/>
              <a:rect l="l" t="t" r="r" b="b"/>
              <a:pathLst>
                <a:path w="120000" h="120000" extrusionOk="0">
                  <a:moveTo>
                    <a:pt x="19953" y="84019"/>
                  </a:moveTo>
                  <a:lnTo>
                    <a:pt x="19953" y="84019"/>
                  </a:lnTo>
                  <a:lnTo>
                    <a:pt x="19953" y="108914"/>
                  </a:lnTo>
                  <a:lnTo>
                    <a:pt x="24387" y="119805"/>
                  </a:lnTo>
                  <a:lnTo>
                    <a:pt x="66512" y="119805"/>
                  </a:lnTo>
                  <a:lnTo>
                    <a:pt x="66512" y="107358"/>
                  </a:lnTo>
                  <a:lnTo>
                    <a:pt x="84249" y="107358"/>
                  </a:lnTo>
                  <a:lnTo>
                    <a:pt x="117505" y="79351"/>
                  </a:lnTo>
                  <a:lnTo>
                    <a:pt x="119722" y="73128"/>
                  </a:lnTo>
                  <a:lnTo>
                    <a:pt x="110854" y="62236"/>
                  </a:lnTo>
                  <a:lnTo>
                    <a:pt x="110854" y="56012"/>
                  </a:lnTo>
                  <a:lnTo>
                    <a:pt x="113071" y="54457"/>
                  </a:lnTo>
                  <a:lnTo>
                    <a:pt x="113071" y="35786"/>
                  </a:lnTo>
                  <a:lnTo>
                    <a:pt x="115288" y="32674"/>
                  </a:lnTo>
                  <a:lnTo>
                    <a:pt x="113071" y="23338"/>
                  </a:lnTo>
                  <a:lnTo>
                    <a:pt x="97551" y="18670"/>
                  </a:lnTo>
                  <a:lnTo>
                    <a:pt x="88683" y="9335"/>
                  </a:lnTo>
                  <a:lnTo>
                    <a:pt x="48775" y="4667"/>
                  </a:lnTo>
                  <a:lnTo>
                    <a:pt x="33256" y="4667"/>
                  </a:lnTo>
                  <a:lnTo>
                    <a:pt x="24387" y="0"/>
                  </a:lnTo>
                  <a:lnTo>
                    <a:pt x="24387" y="14003"/>
                  </a:lnTo>
                  <a:lnTo>
                    <a:pt x="11085" y="20226"/>
                  </a:lnTo>
                  <a:lnTo>
                    <a:pt x="4434" y="29562"/>
                  </a:lnTo>
                  <a:lnTo>
                    <a:pt x="0" y="51345"/>
                  </a:lnTo>
                  <a:lnTo>
                    <a:pt x="24387" y="70016"/>
                  </a:lnTo>
                  <a:lnTo>
                    <a:pt x="24387" y="82463"/>
                  </a:lnTo>
                  <a:lnTo>
                    <a:pt x="19953" y="84019"/>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18" name="Google Shape;318;p53">
              <a:extLst>
                <a:ext uri="{FF2B5EF4-FFF2-40B4-BE49-F238E27FC236}">
                  <a16:creationId xmlns:a16="http://schemas.microsoft.com/office/drawing/2014/main" id="{FEFFF121-6994-A7D6-00BC-A0553ED555BC}"/>
                </a:ext>
              </a:extLst>
            </p:cNvPr>
            <p:cNvSpPr/>
            <p:nvPr/>
          </p:nvSpPr>
          <p:spPr>
            <a:xfrm>
              <a:off x="5265076" y="1063619"/>
              <a:ext cx="510300" cy="554700"/>
            </a:xfrm>
            <a:custGeom>
              <a:avLst/>
              <a:gdLst/>
              <a:ahLst/>
              <a:cxnLst/>
              <a:rect l="l" t="t" r="r" b="b"/>
              <a:pathLst>
                <a:path w="120000" h="120000" extrusionOk="0">
                  <a:moveTo>
                    <a:pt x="41293" y="60935"/>
                  </a:moveTo>
                  <a:lnTo>
                    <a:pt x="58752" y="77772"/>
                  </a:lnTo>
                  <a:lnTo>
                    <a:pt x="71778" y="86057"/>
                  </a:lnTo>
                  <a:lnTo>
                    <a:pt x="73995" y="102895"/>
                  </a:lnTo>
                  <a:lnTo>
                    <a:pt x="76212" y="119732"/>
                  </a:lnTo>
                  <a:lnTo>
                    <a:pt x="100046" y="119732"/>
                  </a:lnTo>
                  <a:lnTo>
                    <a:pt x="108914" y="113318"/>
                  </a:lnTo>
                  <a:lnTo>
                    <a:pt x="113071" y="82048"/>
                  </a:lnTo>
                  <a:lnTo>
                    <a:pt x="119722" y="69220"/>
                  </a:lnTo>
                  <a:lnTo>
                    <a:pt x="117505" y="63073"/>
                  </a:lnTo>
                  <a:lnTo>
                    <a:pt x="111131" y="46236"/>
                  </a:lnTo>
                  <a:lnTo>
                    <a:pt x="91454" y="35812"/>
                  </a:lnTo>
                  <a:lnTo>
                    <a:pt x="87020" y="25122"/>
                  </a:lnTo>
                  <a:lnTo>
                    <a:pt x="80646" y="18975"/>
                  </a:lnTo>
                  <a:lnTo>
                    <a:pt x="69561" y="18975"/>
                  </a:lnTo>
                  <a:lnTo>
                    <a:pt x="65404" y="22984"/>
                  </a:lnTo>
                  <a:lnTo>
                    <a:pt x="43510" y="18975"/>
                  </a:lnTo>
                  <a:lnTo>
                    <a:pt x="34919" y="12561"/>
                  </a:lnTo>
                  <a:lnTo>
                    <a:pt x="28267" y="10423"/>
                  </a:lnTo>
                  <a:lnTo>
                    <a:pt x="23833" y="2138"/>
                  </a:lnTo>
                  <a:lnTo>
                    <a:pt x="17459" y="0"/>
                  </a:lnTo>
                  <a:lnTo>
                    <a:pt x="8591" y="10423"/>
                  </a:lnTo>
                  <a:lnTo>
                    <a:pt x="0" y="25122"/>
                  </a:lnTo>
                  <a:lnTo>
                    <a:pt x="13025" y="33674"/>
                  </a:lnTo>
                  <a:lnTo>
                    <a:pt x="17459" y="35812"/>
                  </a:lnTo>
                  <a:lnTo>
                    <a:pt x="19676" y="54521"/>
                  </a:lnTo>
                  <a:lnTo>
                    <a:pt x="41293" y="60935"/>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19" name="Google Shape;319;p53">
              <a:extLst>
                <a:ext uri="{FF2B5EF4-FFF2-40B4-BE49-F238E27FC236}">
                  <a16:creationId xmlns:a16="http://schemas.microsoft.com/office/drawing/2014/main" id="{DACB0529-8F9B-C84E-3EDD-CF7A5602A090}"/>
                </a:ext>
              </a:extLst>
            </p:cNvPr>
            <p:cNvSpPr/>
            <p:nvPr/>
          </p:nvSpPr>
          <p:spPr>
            <a:xfrm>
              <a:off x="5158819" y="1162229"/>
              <a:ext cx="489287" cy="622667"/>
            </a:xfrm>
            <a:custGeom>
              <a:avLst/>
              <a:gdLst/>
              <a:ahLst/>
              <a:cxnLst/>
              <a:rect l="l" t="t" r="r" b="b"/>
              <a:pathLst>
                <a:path w="120000" h="120000" extrusionOk="0">
                  <a:moveTo>
                    <a:pt x="79024" y="35812"/>
                  </a:moveTo>
                  <a:lnTo>
                    <a:pt x="99186" y="52383"/>
                  </a:lnTo>
                  <a:lnTo>
                    <a:pt x="114471" y="60935"/>
                  </a:lnTo>
                  <a:lnTo>
                    <a:pt x="117073" y="77772"/>
                  </a:lnTo>
                  <a:lnTo>
                    <a:pt x="119674" y="94610"/>
                  </a:lnTo>
                  <a:lnTo>
                    <a:pt x="109593" y="94610"/>
                  </a:lnTo>
                  <a:lnTo>
                    <a:pt x="106991" y="107171"/>
                  </a:lnTo>
                  <a:lnTo>
                    <a:pt x="94308" y="109309"/>
                  </a:lnTo>
                  <a:lnTo>
                    <a:pt x="76422" y="105033"/>
                  </a:lnTo>
                  <a:lnTo>
                    <a:pt x="61138" y="109309"/>
                  </a:lnTo>
                  <a:lnTo>
                    <a:pt x="48455" y="102895"/>
                  </a:lnTo>
                  <a:lnTo>
                    <a:pt x="35772" y="107171"/>
                  </a:lnTo>
                  <a:lnTo>
                    <a:pt x="20487" y="119732"/>
                  </a:lnTo>
                  <a:lnTo>
                    <a:pt x="0" y="90334"/>
                  </a:lnTo>
                  <a:lnTo>
                    <a:pt x="5203" y="75634"/>
                  </a:lnTo>
                  <a:lnTo>
                    <a:pt x="12682" y="56659"/>
                  </a:lnTo>
                  <a:lnTo>
                    <a:pt x="17886" y="56659"/>
                  </a:lnTo>
                  <a:lnTo>
                    <a:pt x="22764" y="52383"/>
                  </a:lnTo>
                  <a:lnTo>
                    <a:pt x="17886" y="44097"/>
                  </a:lnTo>
                  <a:lnTo>
                    <a:pt x="17886" y="25122"/>
                  </a:lnTo>
                  <a:lnTo>
                    <a:pt x="30569" y="0"/>
                  </a:lnTo>
                  <a:lnTo>
                    <a:pt x="45853" y="8285"/>
                  </a:lnTo>
                  <a:lnTo>
                    <a:pt x="51056" y="10423"/>
                  </a:lnTo>
                  <a:lnTo>
                    <a:pt x="53333" y="29398"/>
                  </a:lnTo>
                  <a:lnTo>
                    <a:pt x="79024" y="35812"/>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20" name="Google Shape;320;p53">
              <a:extLst>
                <a:ext uri="{FF2B5EF4-FFF2-40B4-BE49-F238E27FC236}">
                  <a16:creationId xmlns:a16="http://schemas.microsoft.com/office/drawing/2014/main" id="{0911D037-4EB5-B6F0-733F-DE91731A458D}"/>
                </a:ext>
              </a:extLst>
            </p:cNvPr>
            <p:cNvSpPr/>
            <p:nvPr/>
          </p:nvSpPr>
          <p:spPr>
            <a:xfrm>
              <a:off x="5215166" y="1653760"/>
              <a:ext cx="444300" cy="713700"/>
            </a:xfrm>
            <a:custGeom>
              <a:avLst/>
              <a:gdLst/>
              <a:ahLst/>
              <a:cxnLst/>
              <a:rect l="l" t="t" r="r" b="b"/>
              <a:pathLst>
                <a:path w="120000" h="120000" extrusionOk="0">
                  <a:moveTo>
                    <a:pt x="69708" y="85268"/>
                  </a:moveTo>
                  <a:lnTo>
                    <a:pt x="119681" y="85268"/>
                  </a:lnTo>
                  <a:lnTo>
                    <a:pt x="119681" y="57400"/>
                  </a:lnTo>
                  <a:lnTo>
                    <a:pt x="114588" y="39306"/>
                  </a:lnTo>
                  <a:lnTo>
                    <a:pt x="102175" y="34523"/>
                  </a:lnTo>
                  <a:lnTo>
                    <a:pt x="97400" y="26204"/>
                  </a:lnTo>
                  <a:lnTo>
                    <a:pt x="97400" y="11438"/>
                  </a:lnTo>
                  <a:lnTo>
                    <a:pt x="89761" y="3327"/>
                  </a:lnTo>
                  <a:lnTo>
                    <a:pt x="77347" y="4991"/>
                  </a:lnTo>
                  <a:lnTo>
                    <a:pt x="59840" y="1663"/>
                  </a:lnTo>
                  <a:lnTo>
                    <a:pt x="44880" y="4991"/>
                  </a:lnTo>
                  <a:lnTo>
                    <a:pt x="32466" y="0"/>
                  </a:lnTo>
                  <a:lnTo>
                    <a:pt x="20053" y="3327"/>
                  </a:lnTo>
                  <a:lnTo>
                    <a:pt x="5092" y="13102"/>
                  </a:lnTo>
                  <a:lnTo>
                    <a:pt x="7639" y="24540"/>
                  </a:lnTo>
                  <a:lnTo>
                    <a:pt x="17506" y="31195"/>
                  </a:lnTo>
                  <a:lnTo>
                    <a:pt x="17506" y="52409"/>
                  </a:lnTo>
                  <a:lnTo>
                    <a:pt x="9867" y="62391"/>
                  </a:lnTo>
                  <a:lnTo>
                    <a:pt x="9867" y="70502"/>
                  </a:lnTo>
                  <a:lnTo>
                    <a:pt x="2546" y="75493"/>
                  </a:lnTo>
                  <a:lnTo>
                    <a:pt x="0" y="82149"/>
                  </a:lnTo>
                  <a:lnTo>
                    <a:pt x="5092" y="85268"/>
                  </a:lnTo>
                  <a:lnTo>
                    <a:pt x="5092" y="91923"/>
                  </a:lnTo>
                  <a:lnTo>
                    <a:pt x="32466" y="116464"/>
                  </a:lnTo>
                  <a:lnTo>
                    <a:pt x="57294" y="116464"/>
                  </a:lnTo>
                  <a:lnTo>
                    <a:pt x="69708" y="119792"/>
                  </a:lnTo>
                  <a:lnTo>
                    <a:pt x="69708" y="85268"/>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21" name="Google Shape;321;p53">
              <a:extLst>
                <a:ext uri="{FF2B5EF4-FFF2-40B4-BE49-F238E27FC236}">
                  <a16:creationId xmlns:a16="http://schemas.microsoft.com/office/drawing/2014/main" id="{FC17A95A-DA3C-8EF9-E7DA-EA86F9671BEE}"/>
                </a:ext>
              </a:extLst>
            </p:cNvPr>
            <p:cNvSpPr/>
            <p:nvPr/>
          </p:nvSpPr>
          <p:spPr>
            <a:xfrm>
              <a:off x="5472760" y="2012902"/>
              <a:ext cx="539400" cy="564900"/>
            </a:xfrm>
            <a:custGeom>
              <a:avLst/>
              <a:gdLst/>
              <a:ahLst/>
              <a:cxnLst/>
              <a:rect l="l" t="t" r="r" b="b"/>
              <a:pathLst>
                <a:path w="120000" h="120000" extrusionOk="0">
                  <a:moveTo>
                    <a:pt x="119737" y="0"/>
                  </a:moveTo>
                  <a:lnTo>
                    <a:pt x="80612" y="0"/>
                  </a:lnTo>
                  <a:lnTo>
                    <a:pt x="80612" y="30984"/>
                  </a:lnTo>
                  <a:lnTo>
                    <a:pt x="0" y="30984"/>
                  </a:lnTo>
                  <a:lnTo>
                    <a:pt x="0" y="74310"/>
                  </a:lnTo>
                  <a:lnTo>
                    <a:pt x="12341" y="76411"/>
                  </a:lnTo>
                  <a:lnTo>
                    <a:pt x="16542" y="80612"/>
                  </a:lnTo>
                  <a:lnTo>
                    <a:pt x="16542" y="92954"/>
                  </a:lnTo>
                  <a:lnTo>
                    <a:pt x="22582" y="95054"/>
                  </a:lnTo>
                  <a:lnTo>
                    <a:pt x="30984" y="95054"/>
                  </a:lnTo>
                  <a:lnTo>
                    <a:pt x="47527" y="109496"/>
                  </a:lnTo>
                  <a:lnTo>
                    <a:pt x="61969" y="111597"/>
                  </a:lnTo>
                  <a:lnTo>
                    <a:pt x="97155" y="111597"/>
                  </a:lnTo>
                  <a:lnTo>
                    <a:pt x="115536" y="119737"/>
                  </a:lnTo>
                  <a:lnTo>
                    <a:pt x="119737" y="119737"/>
                  </a:lnTo>
                  <a:lnTo>
                    <a:pt x="119737" y="0"/>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22" name="Google Shape;322;p53">
              <a:extLst>
                <a:ext uri="{FF2B5EF4-FFF2-40B4-BE49-F238E27FC236}">
                  <a16:creationId xmlns:a16="http://schemas.microsoft.com/office/drawing/2014/main" id="{485174B2-BCD7-50ED-073F-56FF7BFA86B6}"/>
                </a:ext>
              </a:extLst>
            </p:cNvPr>
            <p:cNvSpPr/>
            <p:nvPr/>
          </p:nvSpPr>
          <p:spPr>
            <a:xfrm>
              <a:off x="5979803" y="1772786"/>
              <a:ext cx="793500" cy="1058400"/>
            </a:xfrm>
            <a:custGeom>
              <a:avLst/>
              <a:gdLst/>
              <a:ahLst/>
              <a:cxnLst/>
              <a:rect l="l" t="t" r="r" b="b"/>
              <a:pathLst>
                <a:path w="120000" h="120000" extrusionOk="0">
                  <a:moveTo>
                    <a:pt x="59197" y="0"/>
                  </a:moveTo>
                  <a:lnTo>
                    <a:pt x="66329" y="5600"/>
                  </a:lnTo>
                  <a:lnTo>
                    <a:pt x="74710" y="9941"/>
                  </a:lnTo>
                  <a:lnTo>
                    <a:pt x="83090" y="12182"/>
                  </a:lnTo>
                  <a:lnTo>
                    <a:pt x="91649" y="12182"/>
                  </a:lnTo>
                  <a:lnTo>
                    <a:pt x="90222" y="21143"/>
                  </a:lnTo>
                  <a:lnTo>
                    <a:pt x="98603" y="25484"/>
                  </a:lnTo>
                  <a:lnTo>
                    <a:pt x="108588" y="28844"/>
                  </a:lnTo>
                  <a:lnTo>
                    <a:pt x="115542" y="36686"/>
                  </a:lnTo>
                  <a:lnTo>
                    <a:pt x="108588" y="42147"/>
                  </a:lnTo>
                  <a:lnTo>
                    <a:pt x="114115" y="48868"/>
                  </a:lnTo>
                  <a:lnTo>
                    <a:pt x="118395" y="48868"/>
                  </a:lnTo>
                  <a:lnTo>
                    <a:pt x="119821" y="53208"/>
                  </a:lnTo>
                  <a:lnTo>
                    <a:pt x="118395" y="59929"/>
                  </a:lnTo>
                  <a:lnTo>
                    <a:pt x="104309" y="74352"/>
                  </a:lnTo>
                  <a:lnTo>
                    <a:pt x="94502" y="82193"/>
                  </a:lnTo>
                  <a:lnTo>
                    <a:pt x="81842" y="86534"/>
                  </a:lnTo>
                  <a:lnTo>
                    <a:pt x="54918" y="88774"/>
                  </a:lnTo>
                  <a:lnTo>
                    <a:pt x="37979" y="88774"/>
                  </a:lnTo>
                  <a:lnTo>
                    <a:pt x="21218" y="87654"/>
                  </a:lnTo>
                  <a:lnTo>
                    <a:pt x="22466" y="97596"/>
                  </a:lnTo>
                  <a:lnTo>
                    <a:pt x="19791" y="104317"/>
                  </a:lnTo>
                  <a:lnTo>
                    <a:pt x="18365" y="106557"/>
                  </a:lnTo>
                  <a:lnTo>
                    <a:pt x="18365" y="112158"/>
                  </a:lnTo>
                  <a:lnTo>
                    <a:pt x="21218" y="113138"/>
                  </a:lnTo>
                  <a:lnTo>
                    <a:pt x="19791" y="118739"/>
                  </a:lnTo>
                  <a:lnTo>
                    <a:pt x="11233" y="119859"/>
                  </a:lnTo>
                  <a:lnTo>
                    <a:pt x="9806" y="116499"/>
                  </a:lnTo>
                  <a:lnTo>
                    <a:pt x="0" y="115379"/>
                  </a:lnTo>
                  <a:lnTo>
                    <a:pt x="0" y="18903"/>
                  </a:lnTo>
                  <a:lnTo>
                    <a:pt x="33878" y="18903"/>
                  </a:lnTo>
                  <a:lnTo>
                    <a:pt x="47964" y="5600"/>
                  </a:lnTo>
                  <a:lnTo>
                    <a:pt x="54918" y="5600"/>
                  </a:lnTo>
                  <a:lnTo>
                    <a:pt x="59197" y="0"/>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23" name="Google Shape;323;p53">
              <a:extLst>
                <a:ext uri="{FF2B5EF4-FFF2-40B4-BE49-F238E27FC236}">
                  <a16:creationId xmlns:a16="http://schemas.microsoft.com/office/drawing/2014/main" id="{73BFD606-3091-8E84-D08C-A6EE4EE76446}"/>
                </a:ext>
              </a:extLst>
            </p:cNvPr>
            <p:cNvSpPr/>
            <p:nvPr/>
          </p:nvSpPr>
          <p:spPr>
            <a:xfrm>
              <a:off x="5115349" y="2363615"/>
              <a:ext cx="972900" cy="642000"/>
            </a:xfrm>
            <a:custGeom>
              <a:avLst/>
              <a:gdLst/>
              <a:ahLst/>
              <a:cxnLst/>
              <a:rect l="l" t="t" r="r" b="b"/>
              <a:pathLst>
                <a:path w="120000" h="120000" extrusionOk="0">
                  <a:moveTo>
                    <a:pt x="110690" y="78080"/>
                  </a:moveTo>
                  <a:lnTo>
                    <a:pt x="118690" y="79923"/>
                  </a:lnTo>
                  <a:lnTo>
                    <a:pt x="119854" y="85220"/>
                  </a:lnTo>
                  <a:lnTo>
                    <a:pt x="119854" y="88905"/>
                  </a:lnTo>
                  <a:lnTo>
                    <a:pt x="115200" y="88905"/>
                  </a:lnTo>
                  <a:lnTo>
                    <a:pt x="107200" y="88905"/>
                  </a:lnTo>
                  <a:lnTo>
                    <a:pt x="97890" y="83378"/>
                  </a:lnTo>
                  <a:lnTo>
                    <a:pt x="93381" y="83378"/>
                  </a:lnTo>
                  <a:lnTo>
                    <a:pt x="92218" y="88905"/>
                  </a:lnTo>
                  <a:lnTo>
                    <a:pt x="92218" y="112399"/>
                  </a:lnTo>
                  <a:lnTo>
                    <a:pt x="5818" y="119769"/>
                  </a:lnTo>
                  <a:lnTo>
                    <a:pt x="1163" y="108944"/>
                  </a:lnTo>
                  <a:lnTo>
                    <a:pt x="0" y="99731"/>
                  </a:lnTo>
                  <a:lnTo>
                    <a:pt x="11490" y="99731"/>
                  </a:lnTo>
                  <a:lnTo>
                    <a:pt x="12654" y="87063"/>
                  </a:lnTo>
                  <a:lnTo>
                    <a:pt x="22981" y="83378"/>
                  </a:lnTo>
                  <a:lnTo>
                    <a:pt x="24145" y="78080"/>
                  </a:lnTo>
                  <a:lnTo>
                    <a:pt x="25309" y="68867"/>
                  </a:lnTo>
                  <a:lnTo>
                    <a:pt x="39127" y="50902"/>
                  </a:lnTo>
                  <a:lnTo>
                    <a:pt x="49600" y="41689"/>
                  </a:lnTo>
                  <a:lnTo>
                    <a:pt x="46109" y="23493"/>
                  </a:lnTo>
                  <a:lnTo>
                    <a:pt x="43781" y="0"/>
                  </a:lnTo>
                  <a:lnTo>
                    <a:pt x="50763" y="1842"/>
                  </a:lnTo>
                  <a:lnTo>
                    <a:pt x="52945" y="5527"/>
                  </a:lnTo>
                  <a:lnTo>
                    <a:pt x="52945" y="16353"/>
                  </a:lnTo>
                  <a:lnTo>
                    <a:pt x="56436" y="18195"/>
                  </a:lnTo>
                  <a:lnTo>
                    <a:pt x="61090" y="18195"/>
                  </a:lnTo>
                  <a:lnTo>
                    <a:pt x="70254" y="30863"/>
                  </a:lnTo>
                  <a:lnTo>
                    <a:pt x="78400" y="32706"/>
                  </a:lnTo>
                  <a:lnTo>
                    <a:pt x="97890" y="32706"/>
                  </a:lnTo>
                  <a:lnTo>
                    <a:pt x="108363" y="39846"/>
                  </a:lnTo>
                  <a:lnTo>
                    <a:pt x="110690" y="39846"/>
                  </a:lnTo>
                  <a:lnTo>
                    <a:pt x="110690" y="78080"/>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24" name="Google Shape;324;p53">
              <a:extLst>
                <a:ext uri="{FF2B5EF4-FFF2-40B4-BE49-F238E27FC236}">
                  <a16:creationId xmlns:a16="http://schemas.microsoft.com/office/drawing/2014/main" id="{E621F0E3-6DCF-F91E-7F96-567C790E3750}"/>
                </a:ext>
              </a:extLst>
            </p:cNvPr>
            <p:cNvSpPr/>
            <p:nvPr/>
          </p:nvSpPr>
          <p:spPr>
            <a:xfrm>
              <a:off x="5120180" y="2195003"/>
              <a:ext cx="398100" cy="703800"/>
            </a:xfrm>
            <a:custGeom>
              <a:avLst/>
              <a:gdLst/>
              <a:ahLst/>
              <a:cxnLst/>
              <a:rect l="l" t="t" r="r" b="b"/>
              <a:pathLst>
                <a:path w="120000" h="120000" extrusionOk="0">
                  <a:moveTo>
                    <a:pt x="91869" y="24885"/>
                  </a:moveTo>
                  <a:lnTo>
                    <a:pt x="64094" y="24885"/>
                  </a:lnTo>
                  <a:lnTo>
                    <a:pt x="33471" y="0"/>
                  </a:lnTo>
                  <a:lnTo>
                    <a:pt x="24925" y="8224"/>
                  </a:lnTo>
                  <a:lnTo>
                    <a:pt x="16735" y="9912"/>
                  </a:lnTo>
                  <a:lnTo>
                    <a:pt x="11038" y="16660"/>
                  </a:lnTo>
                  <a:lnTo>
                    <a:pt x="19584" y="49982"/>
                  </a:lnTo>
                  <a:lnTo>
                    <a:pt x="24925" y="59894"/>
                  </a:lnTo>
                  <a:lnTo>
                    <a:pt x="16735" y="68119"/>
                  </a:lnTo>
                  <a:lnTo>
                    <a:pt x="11038" y="79929"/>
                  </a:lnTo>
                  <a:lnTo>
                    <a:pt x="11038" y="89841"/>
                  </a:lnTo>
                  <a:lnTo>
                    <a:pt x="5697" y="94903"/>
                  </a:lnTo>
                  <a:lnTo>
                    <a:pt x="5697" y="104815"/>
                  </a:lnTo>
                  <a:lnTo>
                    <a:pt x="2848" y="106502"/>
                  </a:lnTo>
                  <a:lnTo>
                    <a:pt x="0" y="119789"/>
                  </a:lnTo>
                  <a:lnTo>
                    <a:pt x="27774" y="119789"/>
                  </a:lnTo>
                  <a:lnTo>
                    <a:pt x="30623" y="108189"/>
                  </a:lnTo>
                  <a:lnTo>
                    <a:pt x="55548" y="104815"/>
                  </a:lnTo>
                  <a:lnTo>
                    <a:pt x="58397" y="99753"/>
                  </a:lnTo>
                  <a:lnTo>
                    <a:pt x="61246" y="91528"/>
                  </a:lnTo>
                  <a:lnTo>
                    <a:pt x="94718" y="74868"/>
                  </a:lnTo>
                  <a:lnTo>
                    <a:pt x="119643" y="66643"/>
                  </a:lnTo>
                  <a:lnTo>
                    <a:pt x="111454" y="49982"/>
                  </a:lnTo>
                  <a:lnTo>
                    <a:pt x="105756" y="28260"/>
                  </a:lnTo>
                  <a:lnTo>
                    <a:pt x="91869" y="24885"/>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25" name="Google Shape;325;p53">
              <a:extLst>
                <a:ext uri="{FF2B5EF4-FFF2-40B4-BE49-F238E27FC236}">
                  <a16:creationId xmlns:a16="http://schemas.microsoft.com/office/drawing/2014/main" id="{DFA8DCF2-9CF3-C0D1-F58F-ECC7CEF94C28}"/>
                </a:ext>
              </a:extLst>
            </p:cNvPr>
            <p:cNvSpPr/>
            <p:nvPr/>
          </p:nvSpPr>
          <p:spPr>
            <a:xfrm>
              <a:off x="5123400" y="3483196"/>
              <a:ext cx="699900" cy="861600"/>
            </a:xfrm>
            <a:custGeom>
              <a:avLst/>
              <a:gdLst/>
              <a:ahLst/>
              <a:cxnLst/>
              <a:rect l="l" t="t" r="r" b="b"/>
              <a:pathLst>
                <a:path w="120000" h="120000" extrusionOk="0">
                  <a:moveTo>
                    <a:pt x="14367" y="5509"/>
                  </a:moveTo>
                  <a:lnTo>
                    <a:pt x="89443" y="0"/>
                  </a:lnTo>
                  <a:lnTo>
                    <a:pt x="89443" y="10846"/>
                  </a:lnTo>
                  <a:lnTo>
                    <a:pt x="102192" y="19110"/>
                  </a:lnTo>
                  <a:lnTo>
                    <a:pt x="114940" y="23070"/>
                  </a:lnTo>
                  <a:lnTo>
                    <a:pt x="119797" y="29956"/>
                  </a:lnTo>
                  <a:lnTo>
                    <a:pt x="107048" y="34088"/>
                  </a:lnTo>
                  <a:lnTo>
                    <a:pt x="118178" y="38048"/>
                  </a:lnTo>
                  <a:lnTo>
                    <a:pt x="110286" y="46312"/>
                  </a:lnTo>
                  <a:lnTo>
                    <a:pt x="102192" y="49067"/>
                  </a:lnTo>
                  <a:lnTo>
                    <a:pt x="97335" y="53027"/>
                  </a:lnTo>
                  <a:lnTo>
                    <a:pt x="91062" y="62668"/>
                  </a:lnTo>
                  <a:lnTo>
                    <a:pt x="91062" y="77647"/>
                  </a:lnTo>
                  <a:lnTo>
                    <a:pt x="86205" y="79024"/>
                  </a:lnTo>
                  <a:lnTo>
                    <a:pt x="82967" y="74892"/>
                  </a:lnTo>
                  <a:lnTo>
                    <a:pt x="78313" y="76269"/>
                  </a:lnTo>
                  <a:lnTo>
                    <a:pt x="81551" y="82984"/>
                  </a:lnTo>
                  <a:lnTo>
                    <a:pt x="75075" y="88493"/>
                  </a:lnTo>
                  <a:lnTo>
                    <a:pt x="71838" y="95380"/>
                  </a:lnTo>
                  <a:lnTo>
                    <a:pt x="75075" y="104849"/>
                  </a:lnTo>
                  <a:lnTo>
                    <a:pt x="73456" y="107604"/>
                  </a:lnTo>
                  <a:lnTo>
                    <a:pt x="86205" y="117073"/>
                  </a:lnTo>
                  <a:lnTo>
                    <a:pt x="31973" y="119827"/>
                  </a:lnTo>
                  <a:lnTo>
                    <a:pt x="23878" y="114318"/>
                  </a:lnTo>
                  <a:lnTo>
                    <a:pt x="23878" y="104849"/>
                  </a:lnTo>
                  <a:lnTo>
                    <a:pt x="27116" y="100717"/>
                  </a:lnTo>
                  <a:lnTo>
                    <a:pt x="23878" y="97962"/>
                  </a:lnTo>
                  <a:lnTo>
                    <a:pt x="11129" y="100717"/>
                  </a:lnTo>
                  <a:lnTo>
                    <a:pt x="3237" y="92625"/>
                  </a:lnTo>
                  <a:lnTo>
                    <a:pt x="0" y="79024"/>
                  </a:lnTo>
                  <a:lnTo>
                    <a:pt x="4856" y="70760"/>
                  </a:lnTo>
                  <a:lnTo>
                    <a:pt x="9510" y="66800"/>
                  </a:lnTo>
                  <a:lnTo>
                    <a:pt x="12748" y="53027"/>
                  </a:lnTo>
                  <a:lnTo>
                    <a:pt x="11129" y="44935"/>
                  </a:lnTo>
                  <a:lnTo>
                    <a:pt x="12748" y="28579"/>
                  </a:lnTo>
                  <a:lnTo>
                    <a:pt x="15986" y="27202"/>
                  </a:lnTo>
                  <a:lnTo>
                    <a:pt x="14367" y="5509"/>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26" name="Google Shape;326;p53">
              <a:extLst>
                <a:ext uri="{FF2B5EF4-FFF2-40B4-BE49-F238E27FC236}">
                  <a16:creationId xmlns:a16="http://schemas.microsoft.com/office/drawing/2014/main" id="{88F5FCD7-A097-B380-2831-3E89339CBE9E}"/>
                </a:ext>
              </a:extLst>
            </p:cNvPr>
            <p:cNvSpPr/>
            <p:nvPr/>
          </p:nvSpPr>
          <p:spPr>
            <a:xfrm>
              <a:off x="5633756" y="4353233"/>
              <a:ext cx="283200" cy="327300"/>
            </a:xfrm>
            <a:custGeom>
              <a:avLst/>
              <a:gdLst/>
              <a:ahLst/>
              <a:cxnLst/>
              <a:rect l="l" t="t" r="r" b="b"/>
              <a:pathLst>
                <a:path w="120000" h="120000" extrusionOk="0">
                  <a:moveTo>
                    <a:pt x="0" y="0"/>
                  </a:moveTo>
                  <a:lnTo>
                    <a:pt x="0" y="115924"/>
                  </a:lnTo>
                  <a:lnTo>
                    <a:pt x="96597" y="119547"/>
                  </a:lnTo>
                  <a:lnTo>
                    <a:pt x="115518" y="112301"/>
                  </a:lnTo>
                  <a:lnTo>
                    <a:pt x="119502" y="101886"/>
                  </a:lnTo>
                  <a:lnTo>
                    <a:pt x="96597" y="101886"/>
                  </a:lnTo>
                  <a:lnTo>
                    <a:pt x="73195" y="95094"/>
                  </a:lnTo>
                  <a:lnTo>
                    <a:pt x="53775" y="77433"/>
                  </a:lnTo>
                  <a:lnTo>
                    <a:pt x="22904" y="56150"/>
                  </a:lnTo>
                  <a:lnTo>
                    <a:pt x="3983" y="38490"/>
                  </a:lnTo>
                  <a:lnTo>
                    <a:pt x="7468" y="31698"/>
                  </a:lnTo>
                  <a:lnTo>
                    <a:pt x="7468" y="14037"/>
                  </a:lnTo>
                  <a:lnTo>
                    <a:pt x="0" y="0"/>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27" name="Google Shape;327;p53">
              <a:extLst>
                <a:ext uri="{FF2B5EF4-FFF2-40B4-BE49-F238E27FC236}">
                  <a16:creationId xmlns:a16="http://schemas.microsoft.com/office/drawing/2014/main" id="{1A8E913B-2BD6-4694-35E8-C56F29B4D408}"/>
                </a:ext>
              </a:extLst>
            </p:cNvPr>
            <p:cNvSpPr/>
            <p:nvPr/>
          </p:nvSpPr>
          <p:spPr>
            <a:xfrm>
              <a:off x="5633756" y="4353233"/>
              <a:ext cx="0" cy="327300"/>
            </a:xfrm>
            <a:custGeom>
              <a:avLst/>
              <a:gdLst/>
              <a:ahLst/>
              <a:cxnLst/>
              <a:rect l="l" t="t" r="r" b="b"/>
              <a:pathLst>
                <a:path w="120000" h="120000" extrusionOk="0">
                  <a:moveTo>
                    <a:pt x="0" y="0"/>
                  </a:moveTo>
                  <a:lnTo>
                    <a:pt x="0" y="0"/>
                  </a:lnTo>
                  <a:lnTo>
                    <a:pt x="0" y="119547"/>
                  </a:lnTo>
                </a:path>
              </a:pathLst>
            </a:custGeom>
            <a:solidFill>
              <a:srgbClr val="FFFFFF"/>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28" name="Google Shape;328;p53">
              <a:extLst>
                <a:ext uri="{FF2B5EF4-FFF2-40B4-BE49-F238E27FC236}">
                  <a16:creationId xmlns:a16="http://schemas.microsoft.com/office/drawing/2014/main" id="{EA9B1FD8-4D12-0CCF-842D-852B22D82F96}"/>
                </a:ext>
              </a:extLst>
            </p:cNvPr>
            <p:cNvSpPr/>
            <p:nvPr/>
          </p:nvSpPr>
          <p:spPr>
            <a:xfrm>
              <a:off x="5963797" y="4639873"/>
              <a:ext cx="48300" cy="20100"/>
            </a:xfrm>
            <a:custGeom>
              <a:avLst/>
              <a:gdLst/>
              <a:ahLst/>
              <a:cxnLst/>
              <a:rect l="l" t="t" r="r" b="b"/>
              <a:pathLst>
                <a:path w="120000" h="120000" extrusionOk="0">
                  <a:moveTo>
                    <a:pt x="117073" y="0"/>
                  </a:moveTo>
                  <a:lnTo>
                    <a:pt x="38048" y="0"/>
                  </a:lnTo>
                  <a:lnTo>
                    <a:pt x="0" y="35294"/>
                  </a:lnTo>
                  <a:lnTo>
                    <a:pt x="0" y="112941"/>
                  </a:lnTo>
                  <a:lnTo>
                    <a:pt x="79024" y="77647"/>
                  </a:lnTo>
                  <a:lnTo>
                    <a:pt x="117073" y="0"/>
                  </a:lnTo>
                </a:path>
              </a:pathLst>
            </a:custGeom>
            <a:solidFill>
              <a:srgbClr val="FFFFFF"/>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29" name="Google Shape;329;p53">
              <a:extLst>
                <a:ext uri="{FF2B5EF4-FFF2-40B4-BE49-F238E27FC236}">
                  <a16:creationId xmlns:a16="http://schemas.microsoft.com/office/drawing/2014/main" id="{A3434C58-D983-C645-EBA6-4FB5AA685204}"/>
                </a:ext>
              </a:extLst>
            </p:cNvPr>
            <p:cNvSpPr/>
            <p:nvPr/>
          </p:nvSpPr>
          <p:spPr>
            <a:xfrm>
              <a:off x="6076494" y="1092284"/>
              <a:ext cx="510300" cy="851400"/>
            </a:xfrm>
            <a:custGeom>
              <a:avLst/>
              <a:gdLst/>
              <a:ahLst/>
              <a:cxnLst/>
              <a:rect l="l" t="t" r="r" b="b"/>
              <a:pathLst>
                <a:path w="120000" h="120000" extrusionOk="0">
                  <a:moveTo>
                    <a:pt x="68729" y="103105"/>
                  </a:moveTo>
                  <a:lnTo>
                    <a:pt x="57644" y="103105"/>
                  </a:lnTo>
                  <a:lnTo>
                    <a:pt x="35473" y="119825"/>
                  </a:lnTo>
                  <a:lnTo>
                    <a:pt x="0" y="119825"/>
                  </a:lnTo>
                  <a:lnTo>
                    <a:pt x="33256" y="93352"/>
                  </a:lnTo>
                  <a:lnTo>
                    <a:pt x="35473" y="89172"/>
                  </a:lnTo>
                  <a:lnTo>
                    <a:pt x="26605" y="79419"/>
                  </a:lnTo>
                  <a:lnTo>
                    <a:pt x="26605" y="73846"/>
                  </a:lnTo>
                  <a:lnTo>
                    <a:pt x="28822" y="72452"/>
                  </a:lnTo>
                  <a:lnTo>
                    <a:pt x="28822" y="55732"/>
                  </a:lnTo>
                  <a:lnTo>
                    <a:pt x="31039" y="52946"/>
                  </a:lnTo>
                  <a:lnTo>
                    <a:pt x="28822" y="44586"/>
                  </a:lnTo>
                  <a:lnTo>
                    <a:pt x="28822" y="26473"/>
                  </a:lnTo>
                  <a:lnTo>
                    <a:pt x="31039" y="22293"/>
                  </a:lnTo>
                  <a:lnTo>
                    <a:pt x="33256" y="0"/>
                  </a:lnTo>
                  <a:lnTo>
                    <a:pt x="119722" y="0"/>
                  </a:lnTo>
                  <a:lnTo>
                    <a:pt x="117505" y="5573"/>
                  </a:lnTo>
                  <a:lnTo>
                    <a:pt x="117505" y="15326"/>
                  </a:lnTo>
                  <a:lnTo>
                    <a:pt x="108637" y="22293"/>
                  </a:lnTo>
                  <a:lnTo>
                    <a:pt x="101986" y="25079"/>
                  </a:lnTo>
                  <a:lnTo>
                    <a:pt x="97551" y="41799"/>
                  </a:lnTo>
                  <a:lnTo>
                    <a:pt x="93117" y="55732"/>
                  </a:lnTo>
                  <a:lnTo>
                    <a:pt x="82032" y="62699"/>
                  </a:lnTo>
                  <a:lnTo>
                    <a:pt x="77598" y="68272"/>
                  </a:lnTo>
                  <a:lnTo>
                    <a:pt x="66512" y="72452"/>
                  </a:lnTo>
                  <a:lnTo>
                    <a:pt x="66512" y="86386"/>
                  </a:lnTo>
                  <a:lnTo>
                    <a:pt x="75381" y="96139"/>
                  </a:lnTo>
                  <a:lnTo>
                    <a:pt x="68729" y="103105"/>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sp>
          <p:nvSpPr>
            <p:cNvPr id="330" name="Google Shape;330;p53">
              <a:extLst>
                <a:ext uri="{FF2B5EF4-FFF2-40B4-BE49-F238E27FC236}">
                  <a16:creationId xmlns:a16="http://schemas.microsoft.com/office/drawing/2014/main" id="{24D81424-5B08-EDDA-019D-9944C950AE8F}"/>
                </a:ext>
              </a:extLst>
            </p:cNvPr>
            <p:cNvSpPr/>
            <p:nvPr/>
          </p:nvSpPr>
          <p:spPr>
            <a:xfrm>
              <a:off x="5099250" y="2960500"/>
              <a:ext cx="953700" cy="560100"/>
            </a:xfrm>
            <a:custGeom>
              <a:avLst/>
              <a:gdLst/>
              <a:ahLst/>
              <a:cxnLst/>
              <a:rect l="l" t="t" r="r" b="b"/>
              <a:pathLst>
                <a:path w="120000" h="120000" extrusionOk="0">
                  <a:moveTo>
                    <a:pt x="13783" y="119999"/>
                  </a:moveTo>
                  <a:lnTo>
                    <a:pt x="70540" y="111325"/>
                  </a:lnTo>
                  <a:lnTo>
                    <a:pt x="76216" y="92530"/>
                  </a:lnTo>
                  <a:lnTo>
                    <a:pt x="81891" y="89638"/>
                  </a:lnTo>
                  <a:lnTo>
                    <a:pt x="87567" y="88192"/>
                  </a:lnTo>
                  <a:lnTo>
                    <a:pt x="93243" y="76626"/>
                  </a:lnTo>
                  <a:lnTo>
                    <a:pt x="94864" y="41927"/>
                  </a:lnTo>
                  <a:lnTo>
                    <a:pt x="99729" y="37590"/>
                  </a:lnTo>
                  <a:lnTo>
                    <a:pt x="103783" y="31807"/>
                  </a:lnTo>
                  <a:lnTo>
                    <a:pt x="95675" y="24578"/>
                  </a:lnTo>
                  <a:lnTo>
                    <a:pt x="102972" y="14457"/>
                  </a:lnTo>
                  <a:lnTo>
                    <a:pt x="108648" y="26024"/>
                  </a:lnTo>
                  <a:lnTo>
                    <a:pt x="115945" y="24578"/>
                  </a:lnTo>
                  <a:lnTo>
                    <a:pt x="120000" y="10120"/>
                  </a:lnTo>
                  <a:lnTo>
                    <a:pt x="114324" y="0"/>
                  </a:lnTo>
                  <a:lnTo>
                    <a:pt x="109459" y="8674"/>
                  </a:lnTo>
                  <a:lnTo>
                    <a:pt x="95675" y="0"/>
                  </a:lnTo>
                  <a:lnTo>
                    <a:pt x="6486" y="8674"/>
                  </a:lnTo>
                  <a:lnTo>
                    <a:pt x="0" y="33253"/>
                  </a:lnTo>
                  <a:lnTo>
                    <a:pt x="0" y="41927"/>
                  </a:lnTo>
                  <a:lnTo>
                    <a:pt x="5675" y="43373"/>
                  </a:lnTo>
                  <a:lnTo>
                    <a:pt x="11351" y="62168"/>
                  </a:lnTo>
                  <a:lnTo>
                    <a:pt x="12162" y="70843"/>
                  </a:lnTo>
                  <a:lnTo>
                    <a:pt x="12162" y="80963"/>
                  </a:lnTo>
                  <a:lnTo>
                    <a:pt x="19459" y="80963"/>
                  </a:lnTo>
                  <a:lnTo>
                    <a:pt x="17837" y="92530"/>
                  </a:lnTo>
                  <a:lnTo>
                    <a:pt x="13783" y="119999"/>
                  </a:lnTo>
                  <a:close/>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defTabSz="1219170">
                <a:buClr>
                  <a:srgbClr val="000000"/>
                </a:buClr>
                <a:buSzPts val="1600"/>
              </a:pPr>
              <a:endParaRPr sz="2133" kern="0">
                <a:solidFill>
                  <a:srgbClr val="000000"/>
                </a:solidFill>
                <a:latin typeface="Calibri"/>
                <a:ea typeface="Calibri"/>
                <a:cs typeface="Calibri"/>
                <a:sym typeface="Calibri"/>
              </a:endParaRPr>
            </a:p>
          </p:txBody>
        </p:sp>
      </p:grpSp>
      <p:grpSp>
        <p:nvGrpSpPr>
          <p:cNvPr id="14" name="Grupo 13">
            <a:extLst>
              <a:ext uri="{FF2B5EF4-FFF2-40B4-BE49-F238E27FC236}">
                <a16:creationId xmlns:a16="http://schemas.microsoft.com/office/drawing/2014/main" id="{9538D1A0-3CEF-B408-1B8A-16C102F07431}"/>
              </a:ext>
            </a:extLst>
          </p:cNvPr>
          <p:cNvGrpSpPr/>
          <p:nvPr/>
        </p:nvGrpSpPr>
        <p:grpSpPr>
          <a:xfrm>
            <a:off x="6897111" y="997754"/>
            <a:ext cx="4528710" cy="2985835"/>
            <a:chOff x="816652" y="3356355"/>
            <a:chExt cx="3396532" cy="2239376"/>
          </a:xfrm>
        </p:grpSpPr>
        <p:sp>
          <p:nvSpPr>
            <p:cNvPr id="2" name="Google Shape;129;p17">
              <a:extLst>
                <a:ext uri="{FF2B5EF4-FFF2-40B4-BE49-F238E27FC236}">
                  <a16:creationId xmlns:a16="http://schemas.microsoft.com/office/drawing/2014/main" id="{D6C78C40-AF47-D356-835C-0722E0041CCD}"/>
                </a:ext>
              </a:extLst>
            </p:cNvPr>
            <p:cNvSpPr/>
            <p:nvPr/>
          </p:nvSpPr>
          <p:spPr>
            <a:xfrm>
              <a:off x="817715" y="3748712"/>
              <a:ext cx="1636200" cy="646475"/>
            </a:xfrm>
            <a:prstGeom prst="rect">
              <a:avLst/>
            </a:prstGeom>
            <a:noFill/>
            <a:ln>
              <a:noFill/>
            </a:ln>
          </p:spPr>
          <p:txBody>
            <a:bodyPr spcFirstLastPara="1" wrap="square" lIns="0" tIns="0" rIns="0" bIns="0" anchor="t" anchorCtr="0">
              <a:spAutoFit/>
            </a:bodyPr>
            <a:lstStyle/>
            <a:p>
              <a:pPr defTabSz="1219170">
                <a:buClr>
                  <a:srgbClr val="000000"/>
                </a:buClr>
                <a:buSzPts val="1400"/>
              </a:pPr>
              <a:r>
                <a:rPr lang="es-AR" altLang="ko" sz="1867" b="1" kern="0" dirty="0" err="1">
                  <a:solidFill>
                    <a:srgbClr val="242C4F"/>
                  </a:solidFill>
                  <a:latin typeface="Montserrat"/>
                  <a:ea typeface="Montserrat"/>
                  <a:cs typeface="Montserrat"/>
                  <a:sym typeface="Montserrat"/>
                </a:rPr>
                <a:t>Lorem</a:t>
              </a:r>
              <a:r>
                <a:rPr lang="es-AR" altLang="ko" sz="1867" b="1" kern="0" dirty="0">
                  <a:solidFill>
                    <a:srgbClr val="242C4F"/>
                  </a:solidFill>
                  <a:latin typeface="Montserrat"/>
                  <a:ea typeface="Montserrat"/>
                  <a:cs typeface="Montserrat"/>
                  <a:sym typeface="Montserrat"/>
                </a:rPr>
                <a:t> </a:t>
              </a:r>
              <a:r>
                <a:rPr lang="es-AR" altLang="ko" sz="1867" b="1" kern="0" dirty="0" err="1">
                  <a:solidFill>
                    <a:srgbClr val="242C4F"/>
                  </a:solidFill>
                  <a:latin typeface="Montserrat"/>
                  <a:ea typeface="Montserrat"/>
                  <a:cs typeface="Montserrat"/>
                  <a:sym typeface="Montserrat"/>
                </a:rPr>
                <a:t>ipsum</a:t>
              </a:r>
              <a:r>
                <a:rPr lang="es-AR" altLang="ko" sz="1867" b="1" kern="0" dirty="0">
                  <a:solidFill>
                    <a:srgbClr val="242C4F"/>
                  </a:solidFill>
                  <a:latin typeface="Montserrat"/>
                  <a:ea typeface="Montserrat"/>
                  <a:cs typeface="Montserrat"/>
                  <a:sym typeface="Montserrat"/>
                </a:rPr>
                <a:t> </a:t>
              </a:r>
              <a:r>
                <a:rPr lang="es-AR" altLang="ko" sz="1867" kern="0" dirty="0">
                  <a:solidFill>
                    <a:srgbClr val="242C4F"/>
                  </a:solidFill>
                  <a:latin typeface="Montserrat"/>
                  <a:ea typeface="Montserrat"/>
                  <a:cs typeface="Montserrat"/>
                  <a:sym typeface="Montserrat"/>
                </a:rPr>
                <a:t>dolor </a:t>
              </a:r>
              <a:r>
                <a:rPr lang="es-AR" altLang="ko" sz="1867" kern="0" dirty="0" err="1">
                  <a:solidFill>
                    <a:srgbClr val="242C4F"/>
                  </a:solidFill>
                  <a:latin typeface="Montserrat"/>
                  <a:ea typeface="Montserrat"/>
                  <a:cs typeface="Montserrat"/>
                  <a:sym typeface="Montserrat"/>
                </a:rPr>
                <a:t>sit</a:t>
              </a:r>
              <a:r>
                <a:rPr lang="es-AR" altLang="ko" sz="1867" kern="0" dirty="0">
                  <a:solidFill>
                    <a:srgbClr val="242C4F"/>
                  </a:solidFill>
                  <a:latin typeface="Montserrat"/>
                  <a:ea typeface="Montserrat"/>
                  <a:cs typeface="Montserrat"/>
                  <a:sym typeface="Montserrat"/>
                </a:rPr>
                <a:t> </a:t>
              </a:r>
              <a:r>
                <a:rPr lang="es-AR" altLang="ko" sz="1867" kern="0" dirty="0" err="1">
                  <a:solidFill>
                    <a:srgbClr val="242C4F"/>
                  </a:solidFill>
                  <a:latin typeface="Montserrat"/>
                  <a:ea typeface="Montserrat"/>
                  <a:cs typeface="Montserrat"/>
                  <a:sym typeface="Montserrat"/>
                </a:rPr>
                <a:t>amet</a:t>
              </a:r>
              <a:r>
                <a:rPr lang="es-AR" altLang="ko" sz="1867" kern="0" dirty="0">
                  <a:solidFill>
                    <a:srgbClr val="242C4F"/>
                  </a:solidFill>
                  <a:latin typeface="Montserrat"/>
                  <a:ea typeface="Montserrat"/>
                  <a:cs typeface="Montserrat"/>
                  <a:sym typeface="Montserrat"/>
                </a:rPr>
                <a:t>, </a:t>
              </a:r>
              <a:r>
                <a:rPr lang="es-AR" altLang="ko" sz="1867" kern="0" dirty="0" err="1">
                  <a:solidFill>
                    <a:srgbClr val="242C4F"/>
                  </a:solidFill>
                  <a:latin typeface="Montserrat"/>
                  <a:ea typeface="Montserrat"/>
                  <a:cs typeface="Montserrat"/>
                  <a:sym typeface="Montserrat"/>
                </a:rPr>
                <a:t>consectetur</a:t>
              </a:r>
              <a:r>
                <a:rPr lang="es-AR" altLang="ko" sz="1867" kern="0" dirty="0">
                  <a:solidFill>
                    <a:srgbClr val="242C4F"/>
                  </a:solidFill>
                  <a:latin typeface="Montserrat"/>
                  <a:ea typeface="Montserrat"/>
                  <a:cs typeface="Montserrat"/>
                  <a:sym typeface="Montserrat"/>
                </a:rPr>
                <a:t> </a:t>
              </a:r>
            </a:p>
          </p:txBody>
        </p:sp>
        <p:sp>
          <p:nvSpPr>
            <p:cNvPr id="3" name="Google Shape;130;p17">
              <a:extLst>
                <a:ext uri="{FF2B5EF4-FFF2-40B4-BE49-F238E27FC236}">
                  <a16:creationId xmlns:a16="http://schemas.microsoft.com/office/drawing/2014/main" id="{EF5E084D-2A46-BE8B-06E1-8D7AA0D11CBA}"/>
                </a:ext>
              </a:extLst>
            </p:cNvPr>
            <p:cNvSpPr/>
            <p:nvPr/>
          </p:nvSpPr>
          <p:spPr>
            <a:xfrm>
              <a:off x="816652" y="3356355"/>
              <a:ext cx="756115" cy="323165"/>
            </a:xfrm>
            <a:prstGeom prst="rect">
              <a:avLst/>
            </a:prstGeom>
            <a:noFill/>
            <a:ln>
              <a:noFill/>
            </a:ln>
          </p:spPr>
          <p:txBody>
            <a:bodyPr spcFirstLastPara="1" wrap="square" lIns="0" tIns="0" rIns="0" bIns="0" anchor="t" anchorCtr="0">
              <a:spAutoFit/>
            </a:bodyPr>
            <a:lstStyle/>
            <a:p>
              <a:pPr defTabSz="1219170">
                <a:buClr>
                  <a:srgbClr val="000000"/>
                </a:buClr>
                <a:buSzPts val="2100"/>
              </a:pPr>
              <a:r>
                <a:rPr lang="es-AR" altLang="ko" sz="2800" kern="0" dirty="0">
                  <a:solidFill>
                    <a:srgbClr val="E6BB62"/>
                  </a:solidFill>
                  <a:latin typeface="Montserrat"/>
                  <a:ea typeface="Montserrat"/>
                  <a:cs typeface="Montserrat"/>
                  <a:sym typeface="Montserrat"/>
                </a:rPr>
                <a:t>XX</a:t>
              </a:r>
              <a:endParaRPr sz="2800" kern="0" dirty="0">
                <a:solidFill>
                  <a:srgbClr val="E6BB62"/>
                </a:solidFill>
                <a:latin typeface="Montserrat"/>
                <a:ea typeface="Montserrat"/>
                <a:cs typeface="Montserrat"/>
                <a:sym typeface="Montserrat"/>
              </a:endParaRPr>
            </a:p>
          </p:txBody>
        </p:sp>
        <p:sp>
          <p:nvSpPr>
            <p:cNvPr id="4" name="Google Shape;132;p17">
              <a:extLst>
                <a:ext uri="{FF2B5EF4-FFF2-40B4-BE49-F238E27FC236}">
                  <a16:creationId xmlns:a16="http://schemas.microsoft.com/office/drawing/2014/main" id="{503C2FF7-F4BE-7C83-13E1-0BCA52A9532E}"/>
                </a:ext>
              </a:extLst>
            </p:cNvPr>
            <p:cNvSpPr/>
            <p:nvPr/>
          </p:nvSpPr>
          <p:spPr>
            <a:xfrm>
              <a:off x="2771574" y="3748712"/>
              <a:ext cx="1441610" cy="646475"/>
            </a:xfrm>
            <a:prstGeom prst="rect">
              <a:avLst/>
            </a:prstGeom>
            <a:noFill/>
            <a:ln>
              <a:noFill/>
            </a:ln>
          </p:spPr>
          <p:txBody>
            <a:bodyPr spcFirstLastPara="1" wrap="square" lIns="0" tIns="0" rIns="0" bIns="0" anchor="t" anchorCtr="0">
              <a:spAutoFit/>
            </a:bodyPr>
            <a:lstStyle/>
            <a:p>
              <a:pPr defTabSz="1219170">
                <a:buClr>
                  <a:srgbClr val="000000"/>
                </a:buClr>
                <a:buSzPts val="1400"/>
              </a:pPr>
              <a:r>
                <a:rPr lang="es-AR" altLang="ko" sz="1867" b="1" kern="0" dirty="0" err="1">
                  <a:solidFill>
                    <a:srgbClr val="242C4F"/>
                  </a:solidFill>
                  <a:latin typeface="Montserrat"/>
                  <a:ea typeface="Montserrat"/>
                  <a:cs typeface="Montserrat"/>
                  <a:sym typeface="Montserrat"/>
                </a:rPr>
                <a:t>Lorem</a:t>
              </a:r>
              <a:r>
                <a:rPr lang="es-AR" altLang="ko" sz="1867" b="1" kern="0" dirty="0">
                  <a:solidFill>
                    <a:srgbClr val="242C4F"/>
                  </a:solidFill>
                  <a:latin typeface="Montserrat"/>
                  <a:ea typeface="Montserrat"/>
                  <a:cs typeface="Montserrat"/>
                  <a:sym typeface="Montserrat"/>
                </a:rPr>
                <a:t> </a:t>
              </a:r>
              <a:r>
                <a:rPr lang="es-AR" altLang="ko" sz="1867" b="1" kern="0" dirty="0" err="1">
                  <a:solidFill>
                    <a:srgbClr val="242C4F"/>
                  </a:solidFill>
                  <a:latin typeface="Montserrat"/>
                  <a:ea typeface="Montserrat"/>
                  <a:cs typeface="Montserrat"/>
                  <a:sym typeface="Montserrat"/>
                </a:rPr>
                <a:t>ipsum</a:t>
              </a:r>
              <a:r>
                <a:rPr lang="es-AR" altLang="ko" sz="1867" b="1" kern="0" dirty="0">
                  <a:solidFill>
                    <a:srgbClr val="242C4F"/>
                  </a:solidFill>
                  <a:latin typeface="Montserrat"/>
                  <a:ea typeface="Montserrat"/>
                  <a:cs typeface="Montserrat"/>
                  <a:sym typeface="Montserrat"/>
                </a:rPr>
                <a:t> </a:t>
              </a:r>
              <a:r>
                <a:rPr lang="es-AR" altLang="ko" sz="1867" kern="0" dirty="0">
                  <a:solidFill>
                    <a:srgbClr val="242C4F"/>
                  </a:solidFill>
                  <a:latin typeface="Montserrat"/>
                  <a:ea typeface="Montserrat"/>
                  <a:cs typeface="Montserrat"/>
                  <a:sym typeface="Montserrat"/>
                </a:rPr>
                <a:t>dolor </a:t>
              </a:r>
              <a:r>
                <a:rPr lang="es-AR" altLang="ko" sz="1867" kern="0" dirty="0" err="1">
                  <a:solidFill>
                    <a:srgbClr val="242C4F"/>
                  </a:solidFill>
                  <a:latin typeface="Montserrat"/>
                  <a:ea typeface="Montserrat"/>
                  <a:cs typeface="Montserrat"/>
                  <a:sym typeface="Montserrat"/>
                </a:rPr>
                <a:t>sit</a:t>
              </a:r>
              <a:r>
                <a:rPr lang="es-AR" altLang="ko" sz="1867" kern="0" dirty="0">
                  <a:solidFill>
                    <a:srgbClr val="242C4F"/>
                  </a:solidFill>
                  <a:latin typeface="Montserrat"/>
                  <a:ea typeface="Montserrat"/>
                  <a:cs typeface="Montserrat"/>
                  <a:sym typeface="Montserrat"/>
                </a:rPr>
                <a:t> </a:t>
              </a:r>
              <a:r>
                <a:rPr lang="es-AR" altLang="ko" sz="1867" kern="0" dirty="0" err="1">
                  <a:solidFill>
                    <a:srgbClr val="242C4F"/>
                  </a:solidFill>
                  <a:latin typeface="Montserrat"/>
                  <a:ea typeface="Montserrat"/>
                  <a:cs typeface="Montserrat"/>
                  <a:sym typeface="Montserrat"/>
                </a:rPr>
                <a:t>amet</a:t>
              </a:r>
              <a:r>
                <a:rPr lang="es-AR" altLang="ko" sz="1867" kern="0" dirty="0">
                  <a:solidFill>
                    <a:srgbClr val="242C4F"/>
                  </a:solidFill>
                  <a:latin typeface="Montserrat"/>
                  <a:ea typeface="Montserrat"/>
                  <a:cs typeface="Montserrat"/>
                  <a:sym typeface="Montserrat"/>
                </a:rPr>
                <a:t>, </a:t>
              </a:r>
              <a:r>
                <a:rPr lang="es-AR" altLang="ko" sz="1867" kern="0" dirty="0" err="1">
                  <a:solidFill>
                    <a:srgbClr val="242C4F"/>
                  </a:solidFill>
                  <a:latin typeface="Montserrat"/>
                  <a:ea typeface="Montserrat"/>
                  <a:cs typeface="Montserrat"/>
                  <a:sym typeface="Montserrat"/>
                </a:rPr>
                <a:t>consectetur</a:t>
              </a:r>
              <a:r>
                <a:rPr lang="es-AR" altLang="ko" sz="1867" kern="0" dirty="0">
                  <a:solidFill>
                    <a:srgbClr val="242C4F"/>
                  </a:solidFill>
                  <a:latin typeface="Montserrat"/>
                  <a:ea typeface="Montserrat"/>
                  <a:cs typeface="Montserrat"/>
                  <a:sym typeface="Montserrat"/>
                </a:rPr>
                <a:t> </a:t>
              </a:r>
            </a:p>
          </p:txBody>
        </p:sp>
        <p:sp>
          <p:nvSpPr>
            <p:cNvPr id="5" name="Google Shape;133;p17">
              <a:extLst>
                <a:ext uri="{FF2B5EF4-FFF2-40B4-BE49-F238E27FC236}">
                  <a16:creationId xmlns:a16="http://schemas.microsoft.com/office/drawing/2014/main" id="{02C830D9-CD77-6475-1574-073FACC9EE59}"/>
                </a:ext>
              </a:extLst>
            </p:cNvPr>
            <p:cNvSpPr/>
            <p:nvPr/>
          </p:nvSpPr>
          <p:spPr>
            <a:xfrm>
              <a:off x="2750028" y="3356355"/>
              <a:ext cx="990128" cy="323165"/>
            </a:xfrm>
            <a:prstGeom prst="rect">
              <a:avLst/>
            </a:prstGeom>
            <a:noFill/>
            <a:ln>
              <a:noFill/>
            </a:ln>
          </p:spPr>
          <p:txBody>
            <a:bodyPr spcFirstLastPara="1" wrap="square" lIns="0" tIns="0" rIns="0" bIns="0" anchor="t" anchorCtr="0">
              <a:spAutoFit/>
            </a:bodyPr>
            <a:lstStyle/>
            <a:p>
              <a:pPr defTabSz="1219170">
                <a:buClr>
                  <a:srgbClr val="000000"/>
                </a:buClr>
                <a:buSzPts val="2100"/>
              </a:pPr>
              <a:r>
                <a:rPr lang="es-AR" altLang="ko" sz="2800" kern="0" dirty="0">
                  <a:solidFill>
                    <a:srgbClr val="E6BB62"/>
                  </a:solidFill>
                  <a:latin typeface="Montserrat"/>
                  <a:ea typeface="Montserrat"/>
                  <a:cs typeface="Montserrat"/>
                  <a:sym typeface="Montserrat"/>
                </a:rPr>
                <a:t>XXX</a:t>
              </a:r>
              <a:endParaRPr sz="2800" kern="0" dirty="0">
                <a:solidFill>
                  <a:srgbClr val="E6BB62"/>
                </a:solidFill>
                <a:latin typeface="Montserrat"/>
                <a:ea typeface="Montserrat"/>
                <a:cs typeface="Montserrat"/>
                <a:sym typeface="Montserrat"/>
              </a:endParaRPr>
            </a:p>
          </p:txBody>
        </p:sp>
        <p:sp>
          <p:nvSpPr>
            <p:cNvPr id="6" name="Google Shape;135;p17">
              <a:extLst>
                <a:ext uri="{FF2B5EF4-FFF2-40B4-BE49-F238E27FC236}">
                  <a16:creationId xmlns:a16="http://schemas.microsoft.com/office/drawing/2014/main" id="{84D45EC9-F918-0565-1A0E-50619E91407A}"/>
                </a:ext>
              </a:extLst>
            </p:cNvPr>
            <p:cNvSpPr/>
            <p:nvPr/>
          </p:nvSpPr>
          <p:spPr>
            <a:xfrm>
              <a:off x="838199" y="4949256"/>
              <a:ext cx="1678748" cy="646475"/>
            </a:xfrm>
            <a:prstGeom prst="rect">
              <a:avLst/>
            </a:prstGeom>
            <a:noFill/>
            <a:ln>
              <a:noFill/>
            </a:ln>
          </p:spPr>
          <p:txBody>
            <a:bodyPr spcFirstLastPara="1" wrap="square" lIns="0" tIns="0" rIns="0" bIns="0" anchor="t" anchorCtr="0">
              <a:spAutoFit/>
            </a:bodyPr>
            <a:lstStyle/>
            <a:p>
              <a:pPr defTabSz="1219170">
                <a:buClr>
                  <a:srgbClr val="000000"/>
                </a:buClr>
                <a:buSzPts val="1400"/>
              </a:pPr>
              <a:r>
                <a:rPr lang="es-AR" altLang="ko" sz="1867" b="1" kern="0" dirty="0" err="1">
                  <a:solidFill>
                    <a:srgbClr val="242C4F"/>
                  </a:solidFill>
                  <a:latin typeface="Montserrat"/>
                  <a:ea typeface="Montserrat"/>
                  <a:cs typeface="Montserrat"/>
                  <a:sym typeface="Montserrat"/>
                </a:rPr>
                <a:t>Lorem</a:t>
              </a:r>
              <a:r>
                <a:rPr lang="es-AR" altLang="ko" sz="1867" b="1" kern="0" dirty="0">
                  <a:solidFill>
                    <a:srgbClr val="242C4F"/>
                  </a:solidFill>
                  <a:latin typeface="Montserrat"/>
                  <a:ea typeface="Montserrat"/>
                  <a:cs typeface="Montserrat"/>
                  <a:sym typeface="Montserrat"/>
                </a:rPr>
                <a:t> </a:t>
              </a:r>
              <a:r>
                <a:rPr lang="es-AR" altLang="ko" sz="1867" b="1" kern="0" dirty="0" err="1">
                  <a:solidFill>
                    <a:srgbClr val="242C4F"/>
                  </a:solidFill>
                  <a:latin typeface="Montserrat"/>
                  <a:ea typeface="Montserrat"/>
                  <a:cs typeface="Montserrat"/>
                  <a:sym typeface="Montserrat"/>
                </a:rPr>
                <a:t>ipsum</a:t>
              </a:r>
              <a:r>
                <a:rPr lang="es-AR" altLang="ko" sz="1867" b="1" kern="0" dirty="0">
                  <a:solidFill>
                    <a:srgbClr val="242C4F"/>
                  </a:solidFill>
                  <a:latin typeface="Montserrat"/>
                  <a:ea typeface="Montserrat"/>
                  <a:cs typeface="Montserrat"/>
                  <a:sym typeface="Montserrat"/>
                </a:rPr>
                <a:t> </a:t>
              </a:r>
              <a:r>
                <a:rPr lang="es-AR" altLang="ko" sz="1867" kern="0" dirty="0">
                  <a:solidFill>
                    <a:srgbClr val="242C4F"/>
                  </a:solidFill>
                  <a:latin typeface="Montserrat"/>
                  <a:ea typeface="Montserrat"/>
                  <a:cs typeface="Montserrat"/>
                  <a:sym typeface="Montserrat"/>
                </a:rPr>
                <a:t>dolor </a:t>
              </a:r>
              <a:r>
                <a:rPr lang="es-AR" altLang="ko" sz="1867" kern="0" dirty="0" err="1">
                  <a:solidFill>
                    <a:srgbClr val="242C4F"/>
                  </a:solidFill>
                  <a:latin typeface="Montserrat"/>
                  <a:ea typeface="Montserrat"/>
                  <a:cs typeface="Montserrat"/>
                  <a:sym typeface="Montserrat"/>
                </a:rPr>
                <a:t>sit</a:t>
              </a:r>
              <a:r>
                <a:rPr lang="es-AR" altLang="ko" sz="1867" kern="0" dirty="0">
                  <a:solidFill>
                    <a:srgbClr val="242C4F"/>
                  </a:solidFill>
                  <a:latin typeface="Montserrat"/>
                  <a:ea typeface="Montserrat"/>
                  <a:cs typeface="Montserrat"/>
                  <a:sym typeface="Montserrat"/>
                </a:rPr>
                <a:t> </a:t>
              </a:r>
              <a:r>
                <a:rPr lang="es-AR" altLang="ko" sz="1867" kern="0" dirty="0" err="1">
                  <a:solidFill>
                    <a:srgbClr val="242C4F"/>
                  </a:solidFill>
                  <a:latin typeface="Montserrat"/>
                  <a:ea typeface="Montserrat"/>
                  <a:cs typeface="Montserrat"/>
                  <a:sym typeface="Montserrat"/>
                </a:rPr>
                <a:t>amet</a:t>
              </a:r>
              <a:r>
                <a:rPr lang="es-AR" altLang="ko" sz="1867" kern="0" dirty="0">
                  <a:solidFill>
                    <a:srgbClr val="242C4F"/>
                  </a:solidFill>
                  <a:latin typeface="Montserrat"/>
                  <a:ea typeface="Montserrat"/>
                  <a:cs typeface="Montserrat"/>
                  <a:sym typeface="Montserrat"/>
                </a:rPr>
                <a:t>, </a:t>
              </a:r>
              <a:r>
                <a:rPr lang="es-AR" altLang="ko" sz="1867" kern="0" dirty="0" err="1">
                  <a:solidFill>
                    <a:srgbClr val="242C4F"/>
                  </a:solidFill>
                  <a:latin typeface="Montserrat"/>
                  <a:ea typeface="Montserrat"/>
                  <a:cs typeface="Montserrat"/>
                  <a:sym typeface="Montserrat"/>
                </a:rPr>
                <a:t>consectetur</a:t>
              </a:r>
              <a:r>
                <a:rPr lang="es-AR" altLang="ko" sz="1867" kern="0" dirty="0">
                  <a:solidFill>
                    <a:srgbClr val="242C4F"/>
                  </a:solidFill>
                  <a:latin typeface="Montserrat"/>
                  <a:ea typeface="Montserrat"/>
                  <a:cs typeface="Montserrat"/>
                  <a:sym typeface="Montserrat"/>
                </a:rPr>
                <a:t> </a:t>
              </a:r>
            </a:p>
          </p:txBody>
        </p:sp>
        <p:sp>
          <p:nvSpPr>
            <p:cNvPr id="7" name="Google Shape;136;p17">
              <a:extLst>
                <a:ext uri="{FF2B5EF4-FFF2-40B4-BE49-F238E27FC236}">
                  <a16:creationId xmlns:a16="http://schemas.microsoft.com/office/drawing/2014/main" id="{BCA65813-99E7-573A-FADF-DDB10A44C7CB}"/>
                </a:ext>
              </a:extLst>
            </p:cNvPr>
            <p:cNvSpPr/>
            <p:nvPr/>
          </p:nvSpPr>
          <p:spPr>
            <a:xfrm>
              <a:off x="816652" y="4556899"/>
              <a:ext cx="911077" cy="323165"/>
            </a:xfrm>
            <a:prstGeom prst="rect">
              <a:avLst/>
            </a:prstGeom>
            <a:noFill/>
            <a:ln>
              <a:noFill/>
            </a:ln>
          </p:spPr>
          <p:txBody>
            <a:bodyPr spcFirstLastPara="1" wrap="square" lIns="0" tIns="0" rIns="0" bIns="0" anchor="t" anchorCtr="0">
              <a:spAutoFit/>
            </a:bodyPr>
            <a:lstStyle/>
            <a:p>
              <a:pPr defTabSz="1219170">
                <a:buClr>
                  <a:srgbClr val="000000"/>
                </a:buClr>
                <a:buSzPts val="2100"/>
              </a:pPr>
              <a:r>
                <a:rPr lang="es-AR" altLang="ko" sz="2800" kern="0" dirty="0">
                  <a:solidFill>
                    <a:srgbClr val="E6BB62"/>
                  </a:solidFill>
                  <a:latin typeface="Montserrat"/>
                  <a:ea typeface="Montserrat"/>
                  <a:cs typeface="Montserrat"/>
                  <a:sym typeface="Montserrat"/>
                </a:rPr>
                <a:t>XXXX</a:t>
              </a:r>
              <a:endParaRPr sz="2800" kern="0" dirty="0">
                <a:solidFill>
                  <a:srgbClr val="E6BB62"/>
                </a:solidFill>
                <a:latin typeface="Montserrat"/>
                <a:ea typeface="Montserrat"/>
                <a:cs typeface="Montserrat"/>
                <a:sym typeface="Montserrat"/>
              </a:endParaRPr>
            </a:p>
          </p:txBody>
        </p:sp>
        <p:sp>
          <p:nvSpPr>
            <p:cNvPr id="8" name="Google Shape;138;p17">
              <a:extLst>
                <a:ext uri="{FF2B5EF4-FFF2-40B4-BE49-F238E27FC236}">
                  <a16:creationId xmlns:a16="http://schemas.microsoft.com/office/drawing/2014/main" id="{89381EB8-2546-E81A-4BA3-302EFFC7AEC8}"/>
                </a:ext>
              </a:extLst>
            </p:cNvPr>
            <p:cNvSpPr/>
            <p:nvPr/>
          </p:nvSpPr>
          <p:spPr>
            <a:xfrm>
              <a:off x="2695374" y="4949256"/>
              <a:ext cx="1266274" cy="646475"/>
            </a:xfrm>
            <a:prstGeom prst="rect">
              <a:avLst/>
            </a:prstGeom>
            <a:noFill/>
            <a:ln>
              <a:noFill/>
            </a:ln>
          </p:spPr>
          <p:txBody>
            <a:bodyPr spcFirstLastPara="1" wrap="square" lIns="0" tIns="0" rIns="0" bIns="0" anchor="t" anchorCtr="0">
              <a:spAutoFit/>
            </a:bodyPr>
            <a:lstStyle/>
            <a:p>
              <a:pPr defTabSz="1219170">
                <a:buClr>
                  <a:srgbClr val="000000"/>
                </a:buClr>
                <a:buSzPts val="1400"/>
              </a:pPr>
              <a:r>
                <a:rPr lang="es-AR" altLang="ko" sz="1867" b="1" kern="0" dirty="0" err="1">
                  <a:solidFill>
                    <a:srgbClr val="242C4F"/>
                  </a:solidFill>
                  <a:latin typeface="Montserrat"/>
                  <a:ea typeface="Montserrat"/>
                  <a:cs typeface="Montserrat"/>
                  <a:sym typeface="Montserrat"/>
                </a:rPr>
                <a:t>Lorem</a:t>
              </a:r>
              <a:r>
                <a:rPr lang="es-AR" altLang="ko" sz="1867" b="1" kern="0" dirty="0">
                  <a:solidFill>
                    <a:srgbClr val="242C4F"/>
                  </a:solidFill>
                  <a:latin typeface="Montserrat"/>
                  <a:ea typeface="Montserrat"/>
                  <a:cs typeface="Montserrat"/>
                  <a:sym typeface="Montserrat"/>
                </a:rPr>
                <a:t> </a:t>
              </a:r>
              <a:r>
                <a:rPr lang="es-AR" altLang="ko" sz="1867" b="1" kern="0" dirty="0" err="1">
                  <a:solidFill>
                    <a:srgbClr val="242C4F"/>
                  </a:solidFill>
                  <a:latin typeface="Montserrat"/>
                  <a:ea typeface="Montserrat"/>
                  <a:cs typeface="Montserrat"/>
                  <a:sym typeface="Montserrat"/>
                </a:rPr>
                <a:t>ipsum</a:t>
              </a:r>
              <a:r>
                <a:rPr lang="es-AR" altLang="ko" sz="1867" b="1" kern="0" dirty="0">
                  <a:solidFill>
                    <a:srgbClr val="242C4F"/>
                  </a:solidFill>
                  <a:latin typeface="Montserrat"/>
                  <a:ea typeface="Montserrat"/>
                  <a:cs typeface="Montserrat"/>
                  <a:sym typeface="Montserrat"/>
                </a:rPr>
                <a:t> </a:t>
              </a:r>
              <a:r>
                <a:rPr lang="es-AR" altLang="ko" sz="1867" kern="0" dirty="0">
                  <a:solidFill>
                    <a:srgbClr val="242C4F"/>
                  </a:solidFill>
                  <a:latin typeface="Montserrat"/>
                  <a:ea typeface="Montserrat"/>
                  <a:cs typeface="Montserrat"/>
                  <a:sym typeface="Montserrat"/>
                </a:rPr>
                <a:t>dolor </a:t>
              </a:r>
              <a:r>
                <a:rPr lang="es-AR" altLang="ko" sz="1867" kern="0" dirty="0" err="1">
                  <a:solidFill>
                    <a:srgbClr val="242C4F"/>
                  </a:solidFill>
                  <a:latin typeface="Montserrat"/>
                  <a:ea typeface="Montserrat"/>
                  <a:cs typeface="Montserrat"/>
                  <a:sym typeface="Montserrat"/>
                </a:rPr>
                <a:t>sit</a:t>
              </a:r>
              <a:r>
                <a:rPr lang="es-AR" altLang="ko" sz="1867" kern="0" dirty="0">
                  <a:solidFill>
                    <a:srgbClr val="242C4F"/>
                  </a:solidFill>
                  <a:latin typeface="Montserrat"/>
                  <a:ea typeface="Montserrat"/>
                  <a:cs typeface="Montserrat"/>
                  <a:sym typeface="Montserrat"/>
                </a:rPr>
                <a:t> </a:t>
              </a:r>
              <a:r>
                <a:rPr lang="es-AR" altLang="ko" sz="1867" kern="0" dirty="0" err="1">
                  <a:solidFill>
                    <a:srgbClr val="242C4F"/>
                  </a:solidFill>
                  <a:latin typeface="Montserrat"/>
                  <a:ea typeface="Montserrat"/>
                  <a:cs typeface="Montserrat"/>
                  <a:sym typeface="Montserrat"/>
                </a:rPr>
                <a:t>amet</a:t>
              </a:r>
              <a:r>
                <a:rPr lang="es-AR" altLang="ko" sz="1867" kern="0" dirty="0">
                  <a:solidFill>
                    <a:srgbClr val="242C4F"/>
                  </a:solidFill>
                  <a:latin typeface="Montserrat"/>
                  <a:ea typeface="Montserrat"/>
                  <a:cs typeface="Montserrat"/>
                  <a:sym typeface="Montserrat"/>
                </a:rPr>
                <a:t>, </a:t>
              </a:r>
              <a:r>
                <a:rPr lang="es-AR" altLang="ko" sz="1867" kern="0" dirty="0" err="1">
                  <a:solidFill>
                    <a:srgbClr val="242C4F"/>
                  </a:solidFill>
                  <a:latin typeface="Montserrat"/>
                  <a:ea typeface="Montserrat"/>
                  <a:cs typeface="Montserrat"/>
                  <a:sym typeface="Montserrat"/>
                </a:rPr>
                <a:t>consectetur</a:t>
              </a:r>
              <a:r>
                <a:rPr lang="es-AR" altLang="ko" sz="1867" kern="0" dirty="0">
                  <a:solidFill>
                    <a:srgbClr val="242C4F"/>
                  </a:solidFill>
                  <a:latin typeface="Montserrat"/>
                  <a:ea typeface="Montserrat"/>
                  <a:cs typeface="Montserrat"/>
                  <a:sym typeface="Montserrat"/>
                </a:rPr>
                <a:t> </a:t>
              </a:r>
            </a:p>
          </p:txBody>
        </p:sp>
        <p:sp>
          <p:nvSpPr>
            <p:cNvPr id="9" name="Google Shape;139;p17">
              <a:extLst>
                <a:ext uri="{FF2B5EF4-FFF2-40B4-BE49-F238E27FC236}">
                  <a16:creationId xmlns:a16="http://schemas.microsoft.com/office/drawing/2014/main" id="{CAEF50D2-D2D0-9FCC-38BB-B689C97791E7}"/>
                </a:ext>
              </a:extLst>
            </p:cNvPr>
            <p:cNvSpPr/>
            <p:nvPr/>
          </p:nvSpPr>
          <p:spPr>
            <a:xfrm>
              <a:off x="2673828" y="4556899"/>
              <a:ext cx="1344598" cy="323165"/>
            </a:xfrm>
            <a:prstGeom prst="rect">
              <a:avLst/>
            </a:prstGeom>
            <a:noFill/>
            <a:ln>
              <a:noFill/>
            </a:ln>
          </p:spPr>
          <p:txBody>
            <a:bodyPr spcFirstLastPara="1" wrap="square" lIns="0" tIns="0" rIns="0" bIns="0" anchor="t" anchorCtr="0">
              <a:spAutoFit/>
            </a:bodyPr>
            <a:lstStyle/>
            <a:p>
              <a:pPr defTabSz="1219170">
                <a:buClr>
                  <a:srgbClr val="000000"/>
                </a:buClr>
                <a:buSzPts val="2100"/>
              </a:pPr>
              <a:r>
                <a:rPr lang="es-AR" altLang="ko" sz="2800" kern="0" dirty="0">
                  <a:solidFill>
                    <a:srgbClr val="E6BB62"/>
                  </a:solidFill>
                  <a:latin typeface="Montserrat"/>
                  <a:ea typeface="Montserrat"/>
                  <a:cs typeface="Montserrat"/>
                  <a:sym typeface="Montserrat"/>
                </a:rPr>
                <a:t>XXXX</a:t>
              </a:r>
              <a:endParaRPr sz="2800" kern="0" dirty="0">
                <a:solidFill>
                  <a:srgbClr val="E6BB62"/>
                </a:solidFill>
                <a:latin typeface="Montserrat"/>
                <a:ea typeface="Montserrat"/>
                <a:cs typeface="Montserrat"/>
                <a:sym typeface="Montserrat"/>
              </a:endParaRPr>
            </a:p>
          </p:txBody>
        </p:sp>
      </p:grpSp>
      <p:grpSp>
        <p:nvGrpSpPr>
          <p:cNvPr id="13" name="Grupo 12">
            <a:extLst>
              <a:ext uri="{FF2B5EF4-FFF2-40B4-BE49-F238E27FC236}">
                <a16:creationId xmlns:a16="http://schemas.microsoft.com/office/drawing/2014/main" id="{8530B387-6B85-A2F1-86F1-D75392997878}"/>
              </a:ext>
            </a:extLst>
          </p:cNvPr>
          <p:cNvGrpSpPr/>
          <p:nvPr/>
        </p:nvGrpSpPr>
        <p:grpSpPr>
          <a:xfrm>
            <a:off x="5730523" y="5026672"/>
            <a:ext cx="5695296" cy="923330"/>
            <a:chOff x="1657225" y="1440202"/>
            <a:chExt cx="4271472" cy="692497"/>
          </a:xfrm>
        </p:grpSpPr>
        <p:pic>
          <p:nvPicPr>
            <p:cNvPr id="10" name="Google Shape;355;p26">
              <a:extLst>
                <a:ext uri="{FF2B5EF4-FFF2-40B4-BE49-F238E27FC236}">
                  <a16:creationId xmlns:a16="http://schemas.microsoft.com/office/drawing/2014/main" id="{3A806812-EB98-6EFF-A74D-A1E29C17DDA2}"/>
                </a:ext>
              </a:extLst>
            </p:cNvPr>
            <p:cNvPicPr preferRelativeResize="0"/>
            <p:nvPr/>
          </p:nvPicPr>
          <p:blipFill rotWithShape="1">
            <a:blip r:embed="rId3">
              <a:alphaModFix/>
            </a:blip>
            <a:srcRect/>
            <a:stretch/>
          </p:blipFill>
          <p:spPr>
            <a:xfrm>
              <a:off x="1657225" y="1441565"/>
              <a:ext cx="174448" cy="126655"/>
            </a:xfrm>
            <a:prstGeom prst="rect">
              <a:avLst/>
            </a:prstGeom>
            <a:noFill/>
            <a:ln>
              <a:noFill/>
            </a:ln>
          </p:spPr>
        </p:pic>
        <p:pic>
          <p:nvPicPr>
            <p:cNvPr id="11" name="Google Shape;356;p26">
              <a:extLst>
                <a:ext uri="{FF2B5EF4-FFF2-40B4-BE49-F238E27FC236}">
                  <a16:creationId xmlns:a16="http://schemas.microsoft.com/office/drawing/2014/main" id="{7FA37DD7-75EA-9BB0-F911-0E827DBB21D7}"/>
                </a:ext>
              </a:extLst>
            </p:cNvPr>
            <p:cNvPicPr preferRelativeResize="0"/>
            <p:nvPr/>
          </p:nvPicPr>
          <p:blipFill rotWithShape="1">
            <a:blip r:embed="rId4">
              <a:alphaModFix/>
            </a:blip>
            <a:srcRect/>
            <a:stretch/>
          </p:blipFill>
          <p:spPr>
            <a:xfrm>
              <a:off x="5754249" y="1441564"/>
              <a:ext cx="174448" cy="126655"/>
            </a:xfrm>
            <a:prstGeom prst="rect">
              <a:avLst/>
            </a:prstGeom>
            <a:noFill/>
            <a:ln>
              <a:noFill/>
            </a:ln>
          </p:spPr>
        </p:pic>
        <p:sp>
          <p:nvSpPr>
            <p:cNvPr id="12" name="Google Shape;357;p26">
              <a:extLst>
                <a:ext uri="{FF2B5EF4-FFF2-40B4-BE49-F238E27FC236}">
                  <a16:creationId xmlns:a16="http://schemas.microsoft.com/office/drawing/2014/main" id="{90E4FD1E-3DB1-7439-F3F8-A0E03FCC03E5}"/>
                </a:ext>
              </a:extLst>
            </p:cNvPr>
            <p:cNvSpPr txBox="1"/>
            <p:nvPr/>
          </p:nvSpPr>
          <p:spPr>
            <a:xfrm>
              <a:off x="1863796" y="1440202"/>
              <a:ext cx="3870146" cy="692497"/>
            </a:xfrm>
            <a:prstGeom prst="rect">
              <a:avLst/>
            </a:prstGeom>
            <a:noFill/>
            <a:ln>
              <a:noFill/>
            </a:ln>
          </p:spPr>
          <p:txBody>
            <a:bodyPr spcFirstLastPara="1" wrap="square" lIns="0" tIns="0" rIns="0" bIns="0" anchor="t" anchorCtr="0">
              <a:spAutoFit/>
            </a:bodyPr>
            <a:lstStyle/>
            <a:p>
              <a:pPr algn="ctr" defTabSz="1219170">
                <a:buClr>
                  <a:srgbClr val="000000"/>
                </a:buClr>
                <a:buSzPts val="1500"/>
              </a:pPr>
              <a:r>
                <a:rPr lang="es-AR" altLang="ko" sz="2000" kern="0" dirty="0" err="1">
                  <a:solidFill>
                    <a:srgbClr val="242C4F"/>
                  </a:solidFill>
                  <a:latin typeface="Montserrat Medium"/>
                  <a:ea typeface="Montserrat Medium"/>
                  <a:cs typeface="Montserrat Medium"/>
                  <a:sym typeface="Montserrat Medium"/>
                </a:rPr>
                <a:t>Lorem</a:t>
              </a:r>
              <a:r>
                <a:rPr lang="es-AR" altLang="ko" sz="2000" kern="0" dirty="0">
                  <a:solidFill>
                    <a:srgbClr val="242C4F"/>
                  </a:solidFill>
                  <a:latin typeface="Montserrat Medium"/>
                  <a:ea typeface="Montserrat Medium"/>
                  <a:cs typeface="Montserrat Medium"/>
                  <a:sym typeface="Montserrat Medium"/>
                </a:rPr>
                <a:t> </a:t>
              </a:r>
              <a:r>
                <a:rPr lang="es-AR" altLang="ko" sz="2000" kern="0" dirty="0" err="1">
                  <a:solidFill>
                    <a:srgbClr val="242C4F"/>
                  </a:solidFill>
                  <a:latin typeface="Montserrat Medium"/>
                  <a:ea typeface="Montserrat Medium"/>
                  <a:cs typeface="Montserrat Medium"/>
                  <a:sym typeface="Montserrat Medium"/>
                </a:rPr>
                <a:t>ipsum</a:t>
              </a:r>
              <a:r>
                <a:rPr lang="es-AR" altLang="ko" sz="2000" kern="0" dirty="0">
                  <a:solidFill>
                    <a:srgbClr val="242C4F"/>
                  </a:solidFill>
                  <a:latin typeface="Montserrat Medium"/>
                  <a:ea typeface="Montserrat Medium"/>
                  <a:cs typeface="Montserrat Medium"/>
                  <a:sym typeface="Montserrat Medium"/>
                </a:rPr>
                <a:t> dolor </a:t>
              </a:r>
              <a:r>
                <a:rPr lang="es-AR" altLang="ko" sz="2000" kern="0" dirty="0" err="1">
                  <a:solidFill>
                    <a:srgbClr val="242C4F"/>
                  </a:solidFill>
                  <a:latin typeface="Montserrat Medium"/>
                  <a:ea typeface="Montserrat Medium"/>
                  <a:cs typeface="Montserrat Medium"/>
                  <a:sym typeface="Montserrat Medium"/>
                </a:rPr>
                <a:t>sit</a:t>
              </a:r>
              <a:r>
                <a:rPr lang="es-AR" altLang="ko" sz="2000" kern="0" dirty="0">
                  <a:solidFill>
                    <a:srgbClr val="242C4F"/>
                  </a:solidFill>
                  <a:latin typeface="Montserrat Medium"/>
                  <a:ea typeface="Montserrat Medium"/>
                  <a:cs typeface="Montserrat Medium"/>
                  <a:sym typeface="Montserrat Medium"/>
                </a:rPr>
                <a:t> </a:t>
              </a:r>
              <a:r>
                <a:rPr lang="es-AR" altLang="ko" sz="2000" kern="0" dirty="0" err="1">
                  <a:solidFill>
                    <a:srgbClr val="242C4F"/>
                  </a:solidFill>
                  <a:latin typeface="Montserrat Medium"/>
                  <a:ea typeface="Montserrat Medium"/>
                  <a:cs typeface="Montserrat Medium"/>
                  <a:sym typeface="Montserrat Medium"/>
                </a:rPr>
                <a:t>amet</a:t>
              </a:r>
              <a:r>
                <a:rPr lang="es-AR" altLang="ko" sz="2000" kern="0" dirty="0">
                  <a:solidFill>
                    <a:srgbClr val="242C4F"/>
                  </a:solidFill>
                  <a:latin typeface="Montserrat Medium"/>
                  <a:ea typeface="Montserrat Medium"/>
                  <a:cs typeface="Montserrat Medium"/>
                  <a:sym typeface="Montserrat Medium"/>
                </a:rPr>
                <a:t>, </a:t>
              </a:r>
            </a:p>
            <a:p>
              <a:pPr algn="ctr" defTabSz="1219170">
                <a:buClr>
                  <a:srgbClr val="000000"/>
                </a:buClr>
                <a:buSzPts val="1500"/>
              </a:pPr>
              <a:r>
                <a:rPr lang="es-AR" altLang="ko" sz="2000" kern="0" dirty="0" err="1">
                  <a:solidFill>
                    <a:srgbClr val="242C4F"/>
                  </a:solidFill>
                  <a:latin typeface="Montserrat Medium"/>
                  <a:ea typeface="Montserrat Medium"/>
                  <a:cs typeface="Montserrat Medium"/>
                  <a:sym typeface="Montserrat Medium"/>
                </a:rPr>
                <a:t>consectetur</a:t>
              </a:r>
              <a:r>
                <a:rPr lang="es-AR" altLang="ko" sz="2000" kern="0" dirty="0">
                  <a:solidFill>
                    <a:srgbClr val="242C4F"/>
                  </a:solidFill>
                  <a:latin typeface="Montserrat Medium"/>
                  <a:ea typeface="Montserrat Medium"/>
                  <a:cs typeface="Montserrat Medium"/>
                  <a:sym typeface="Montserrat Medium"/>
                </a:rPr>
                <a:t> </a:t>
              </a:r>
              <a:r>
                <a:rPr lang="es-AR" altLang="ko" sz="2000" kern="0" dirty="0" err="1">
                  <a:solidFill>
                    <a:srgbClr val="E6BB62"/>
                  </a:solidFill>
                  <a:latin typeface="Montserrat Medium"/>
                  <a:ea typeface="Montserrat Medium"/>
                  <a:cs typeface="Montserrat Medium"/>
                  <a:sym typeface="Montserrat Medium"/>
                </a:rPr>
                <a:t>adipiscing</a:t>
              </a:r>
              <a:r>
                <a:rPr lang="es-AR" altLang="ko" sz="2000" kern="0" dirty="0">
                  <a:solidFill>
                    <a:srgbClr val="E6BB62"/>
                  </a:solidFill>
                  <a:latin typeface="Montserrat Medium"/>
                  <a:ea typeface="Montserrat Medium"/>
                  <a:cs typeface="Montserrat Medium"/>
                  <a:sym typeface="Montserrat Medium"/>
                </a:rPr>
                <a:t> </a:t>
              </a:r>
              <a:r>
                <a:rPr lang="es-AR" altLang="ko" sz="2000" kern="0" dirty="0" err="1">
                  <a:solidFill>
                    <a:srgbClr val="E6BB62"/>
                  </a:solidFill>
                  <a:latin typeface="Montserrat Medium"/>
                  <a:ea typeface="Montserrat Medium"/>
                  <a:cs typeface="Montserrat Medium"/>
                  <a:sym typeface="Montserrat Medium"/>
                </a:rPr>
                <a:t>elit</a:t>
              </a:r>
              <a:r>
                <a:rPr lang="es-AR" altLang="ko" sz="2000" kern="0" dirty="0">
                  <a:solidFill>
                    <a:srgbClr val="E6BB62"/>
                  </a:solidFill>
                  <a:latin typeface="Montserrat Medium"/>
                  <a:ea typeface="Montserrat Medium"/>
                  <a:cs typeface="Montserrat Medium"/>
                  <a:sym typeface="Montserrat Medium"/>
                </a:rPr>
                <a:t>,</a:t>
              </a:r>
            </a:p>
            <a:p>
              <a:pPr algn="ctr" defTabSz="1219170">
                <a:buClr>
                  <a:srgbClr val="000000"/>
                </a:buClr>
                <a:buSzPts val="1500"/>
              </a:pPr>
              <a:r>
                <a:rPr lang="es-AR" altLang="ko" sz="2000" kern="0" dirty="0" err="1">
                  <a:solidFill>
                    <a:srgbClr val="E6BB62"/>
                  </a:solidFill>
                  <a:latin typeface="Montserrat Medium"/>
                  <a:ea typeface="Montserrat Medium"/>
                  <a:cs typeface="Montserrat Medium"/>
                  <a:sym typeface="Montserrat Medium"/>
                </a:rPr>
                <a:t>incididunt</a:t>
              </a:r>
              <a:r>
                <a:rPr lang="es-AR" altLang="ko" sz="2000" kern="0" dirty="0">
                  <a:solidFill>
                    <a:srgbClr val="E6BB62"/>
                  </a:solidFill>
                  <a:latin typeface="Montserrat Medium"/>
                  <a:ea typeface="Montserrat Medium"/>
                  <a:cs typeface="Montserrat Medium"/>
                  <a:sym typeface="Montserrat Medium"/>
                </a:rPr>
                <a:t> ut labore</a:t>
              </a:r>
              <a:endParaRPr lang="es-AR" altLang="ko" sz="2000" kern="0" dirty="0">
                <a:solidFill>
                  <a:srgbClr val="242C4F"/>
                </a:solidFill>
                <a:latin typeface="Montserrat Medium"/>
                <a:ea typeface="Montserrat Medium"/>
                <a:cs typeface="Montserrat Medium"/>
                <a:sym typeface="Montserrat Medium"/>
              </a:endParaRPr>
            </a:p>
          </p:txBody>
        </p:sp>
      </p:grpSp>
      <p:grpSp>
        <p:nvGrpSpPr>
          <p:cNvPr id="18" name="Grupo 17">
            <a:extLst>
              <a:ext uri="{FF2B5EF4-FFF2-40B4-BE49-F238E27FC236}">
                <a16:creationId xmlns:a16="http://schemas.microsoft.com/office/drawing/2014/main" id="{68552AF4-B0B7-4EBC-349A-3DF027425B77}"/>
              </a:ext>
            </a:extLst>
          </p:cNvPr>
          <p:cNvGrpSpPr/>
          <p:nvPr/>
        </p:nvGrpSpPr>
        <p:grpSpPr>
          <a:xfrm>
            <a:off x="766179" y="4907631"/>
            <a:ext cx="2196475" cy="1042371"/>
            <a:chOff x="577987" y="3530820"/>
            <a:chExt cx="1647356" cy="781778"/>
          </a:xfrm>
        </p:grpSpPr>
        <p:sp>
          <p:nvSpPr>
            <p:cNvPr id="15" name="Google Shape;138;p17">
              <a:extLst>
                <a:ext uri="{FF2B5EF4-FFF2-40B4-BE49-F238E27FC236}">
                  <a16:creationId xmlns:a16="http://schemas.microsoft.com/office/drawing/2014/main" id="{349A291D-6971-E5CB-1354-24914A4162FA}"/>
                </a:ext>
              </a:extLst>
            </p:cNvPr>
            <p:cNvSpPr/>
            <p:nvPr/>
          </p:nvSpPr>
          <p:spPr>
            <a:xfrm>
              <a:off x="589143" y="3881615"/>
              <a:ext cx="1636200" cy="430983"/>
            </a:xfrm>
            <a:prstGeom prst="rect">
              <a:avLst/>
            </a:prstGeom>
            <a:noFill/>
            <a:ln>
              <a:noFill/>
            </a:ln>
          </p:spPr>
          <p:txBody>
            <a:bodyPr spcFirstLastPara="1" wrap="square" lIns="0" tIns="0" rIns="0" bIns="0" anchor="t" anchorCtr="0">
              <a:spAutoFit/>
            </a:bodyPr>
            <a:lstStyle/>
            <a:p>
              <a:pPr defTabSz="1219170">
                <a:buClr>
                  <a:srgbClr val="000000"/>
                </a:buClr>
                <a:buSzPts val="1400"/>
              </a:pPr>
              <a:r>
                <a:rPr lang="es-AR" altLang="ko" sz="1867" b="1" kern="0" dirty="0" err="1">
                  <a:solidFill>
                    <a:srgbClr val="242C4F"/>
                  </a:solidFill>
                  <a:latin typeface="Montserrat"/>
                  <a:ea typeface="Montserrat"/>
                  <a:cs typeface="Montserrat"/>
                  <a:sym typeface="Montserrat"/>
                </a:rPr>
                <a:t>Lorem</a:t>
              </a:r>
              <a:r>
                <a:rPr lang="es-AR" altLang="ko" sz="1867" b="1" kern="0" dirty="0">
                  <a:solidFill>
                    <a:srgbClr val="242C4F"/>
                  </a:solidFill>
                  <a:latin typeface="Montserrat"/>
                  <a:ea typeface="Montserrat"/>
                  <a:cs typeface="Montserrat"/>
                  <a:sym typeface="Montserrat"/>
                </a:rPr>
                <a:t> </a:t>
              </a:r>
              <a:r>
                <a:rPr lang="es-AR" altLang="ko" sz="1867" b="1" kern="0" dirty="0" err="1">
                  <a:solidFill>
                    <a:srgbClr val="242C4F"/>
                  </a:solidFill>
                  <a:latin typeface="Montserrat"/>
                  <a:ea typeface="Montserrat"/>
                  <a:cs typeface="Montserrat"/>
                  <a:sym typeface="Montserrat"/>
                </a:rPr>
                <a:t>ipsum</a:t>
              </a:r>
              <a:r>
                <a:rPr lang="es-AR" altLang="ko" sz="1867" b="1" kern="0" dirty="0">
                  <a:solidFill>
                    <a:srgbClr val="242C4F"/>
                  </a:solidFill>
                  <a:latin typeface="Montserrat"/>
                  <a:ea typeface="Montserrat"/>
                  <a:cs typeface="Montserrat"/>
                  <a:sym typeface="Montserrat"/>
                </a:rPr>
                <a:t> </a:t>
              </a:r>
              <a:r>
                <a:rPr lang="es-AR" altLang="ko" sz="1867" kern="0" dirty="0">
                  <a:solidFill>
                    <a:srgbClr val="242C4F"/>
                  </a:solidFill>
                  <a:latin typeface="Montserrat"/>
                  <a:ea typeface="Montserrat"/>
                  <a:cs typeface="Montserrat"/>
                  <a:sym typeface="Montserrat"/>
                </a:rPr>
                <a:t>dolor </a:t>
              </a:r>
              <a:r>
                <a:rPr lang="es-AR" altLang="ko" sz="1867" kern="0" dirty="0" err="1">
                  <a:solidFill>
                    <a:srgbClr val="242C4F"/>
                  </a:solidFill>
                  <a:latin typeface="Montserrat"/>
                  <a:ea typeface="Montserrat"/>
                  <a:cs typeface="Montserrat"/>
                  <a:sym typeface="Montserrat"/>
                </a:rPr>
                <a:t>sit</a:t>
              </a:r>
              <a:r>
                <a:rPr lang="es-AR" altLang="ko" sz="1867" kern="0" dirty="0">
                  <a:solidFill>
                    <a:srgbClr val="242C4F"/>
                  </a:solidFill>
                  <a:latin typeface="Montserrat"/>
                  <a:ea typeface="Montserrat"/>
                  <a:cs typeface="Montserrat"/>
                  <a:sym typeface="Montserrat"/>
                </a:rPr>
                <a:t> </a:t>
              </a:r>
              <a:r>
                <a:rPr lang="es-AR" altLang="ko" sz="1867" kern="0" dirty="0" err="1">
                  <a:solidFill>
                    <a:srgbClr val="242C4F"/>
                  </a:solidFill>
                  <a:latin typeface="Montserrat"/>
                  <a:ea typeface="Montserrat"/>
                  <a:cs typeface="Montserrat"/>
                  <a:sym typeface="Montserrat"/>
                </a:rPr>
                <a:t>amet</a:t>
              </a:r>
              <a:r>
                <a:rPr lang="es-AR" altLang="ko" sz="1867" kern="0" dirty="0">
                  <a:solidFill>
                    <a:srgbClr val="242C4F"/>
                  </a:solidFill>
                  <a:latin typeface="Montserrat"/>
                  <a:ea typeface="Montserrat"/>
                  <a:cs typeface="Montserrat"/>
                  <a:sym typeface="Montserrat"/>
                </a:rPr>
                <a:t>.</a:t>
              </a:r>
            </a:p>
          </p:txBody>
        </p:sp>
        <p:sp>
          <p:nvSpPr>
            <p:cNvPr id="16" name="Google Shape;139;p17">
              <a:extLst>
                <a:ext uri="{FF2B5EF4-FFF2-40B4-BE49-F238E27FC236}">
                  <a16:creationId xmlns:a16="http://schemas.microsoft.com/office/drawing/2014/main" id="{7D7B1177-A6EC-5975-E670-BB45A703E4A2}"/>
                </a:ext>
              </a:extLst>
            </p:cNvPr>
            <p:cNvSpPr/>
            <p:nvPr/>
          </p:nvSpPr>
          <p:spPr>
            <a:xfrm>
              <a:off x="577987" y="3530820"/>
              <a:ext cx="1344598" cy="323165"/>
            </a:xfrm>
            <a:prstGeom prst="rect">
              <a:avLst/>
            </a:prstGeom>
            <a:noFill/>
            <a:ln>
              <a:noFill/>
            </a:ln>
          </p:spPr>
          <p:txBody>
            <a:bodyPr spcFirstLastPara="1" wrap="square" lIns="0" tIns="0" rIns="0" bIns="0" anchor="t" anchorCtr="0">
              <a:spAutoFit/>
            </a:bodyPr>
            <a:lstStyle/>
            <a:p>
              <a:pPr defTabSz="1219170">
                <a:buClr>
                  <a:srgbClr val="000000"/>
                </a:buClr>
                <a:buSzPts val="2100"/>
              </a:pPr>
              <a:r>
                <a:rPr lang="es-AR" altLang="ko" sz="2800" kern="0" dirty="0">
                  <a:solidFill>
                    <a:srgbClr val="E6BB62"/>
                  </a:solidFill>
                  <a:latin typeface="Montserrat"/>
                  <a:ea typeface="Montserrat"/>
                  <a:cs typeface="Montserrat"/>
                  <a:sym typeface="Montserrat"/>
                </a:rPr>
                <a:t>XX</a:t>
              </a:r>
              <a:endParaRPr sz="2800" kern="0" dirty="0">
                <a:solidFill>
                  <a:srgbClr val="E6BB62"/>
                </a:solidFill>
                <a:latin typeface="Montserrat"/>
                <a:ea typeface="Montserrat"/>
                <a:cs typeface="Montserrat"/>
                <a:sym typeface="Montserrat"/>
              </a:endParaRPr>
            </a:p>
          </p:txBody>
        </p:sp>
      </p:grpSp>
      <p:sp>
        <p:nvSpPr>
          <p:cNvPr id="20" name="Google Shape;233;p47">
            <a:extLst>
              <a:ext uri="{FF2B5EF4-FFF2-40B4-BE49-F238E27FC236}">
                <a16:creationId xmlns:a16="http://schemas.microsoft.com/office/drawing/2014/main" id="{D0C0E1B7-F46F-F7A9-8727-F820E7A7DB1D}"/>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dirty="0">
              <a:solidFill>
                <a:srgbClr val="000000"/>
              </a:solidFill>
              <a:latin typeface="Verdana"/>
              <a:ea typeface="Verdana"/>
              <a:cs typeface="Verdana"/>
              <a:sym typeface="Verdana"/>
            </a:endParaRPr>
          </a:p>
        </p:txBody>
      </p:sp>
      <p:sp>
        <p:nvSpPr>
          <p:cNvPr id="22" name="Slide Number Placeholder 5">
            <a:extLst>
              <a:ext uri="{FF2B5EF4-FFF2-40B4-BE49-F238E27FC236}">
                <a16:creationId xmlns:a16="http://schemas.microsoft.com/office/drawing/2014/main" id="{1944BDB6-865D-04CD-1BA0-B1FA7A6D62D7}"/>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23</a:t>
            </a:fld>
            <a:endParaRPr lang="en-US" dirty="0"/>
          </a:p>
        </p:txBody>
      </p:sp>
      <p:pic>
        <p:nvPicPr>
          <p:cNvPr id="23" name="Gráfico 22">
            <a:extLst>
              <a:ext uri="{FF2B5EF4-FFF2-40B4-BE49-F238E27FC236}">
                <a16:creationId xmlns:a16="http://schemas.microsoft.com/office/drawing/2014/main" id="{D98D1C26-5AFC-7DFB-00A4-5DE433B2B59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8050553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54"/>
          <p:cNvSpPr/>
          <p:nvPr/>
        </p:nvSpPr>
        <p:spPr>
          <a:xfrm>
            <a:off x="0" y="0"/>
            <a:ext cx="3412000" cy="6858000"/>
          </a:xfrm>
          <a:prstGeom prst="rect">
            <a:avLst/>
          </a:prstGeom>
          <a:solidFill>
            <a:srgbClr val="EFEFE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graphicFrame>
        <p:nvGraphicFramePr>
          <p:cNvPr id="341" name="Google Shape;341;p54"/>
          <p:cNvGraphicFramePr/>
          <p:nvPr>
            <p:extLst>
              <p:ext uri="{D42A27DB-BD31-4B8C-83A1-F6EECF244321}">
                <p14:modId xmlns:p14="http://schemas.microsoft.com/office/powerpoint/2010/main" val="2444197927"/>
              </p:ext>
            </p:extLst>
          </p:nvPr>
        </p:nvGraphicFramePr>
        <p:xfrm>
          <a:off x="4192767" y="685448"/>
          <a:ext cx="7193068" cy="5119567"/>
        </p:xfrm>
        <a:graphic>
          <a:graphicData uri="http://schemas.openxmlformats.org/drawingml/2006/table">
            <a:tbl>
              <a:tblPr>
                <a:noFill/>
              </a:tblPr>
              <a:tblGrid>
                <a:gridCol w="1589600">
                  <a:extLst>
                    <a:ext uri="{9D8B030D-6E8A-4147-A177-3AD203B41FA5}">
                      <a16:colId xmlns:a16="http://schemas.microsoft.com/office/drawing/2014/main" val="20000"/>
                    </a:ext>
                  </a:extLst>
                </a:gridCol>
                <a:gridCol w="1400867">
                  <a:extLst>
                    <a:ext uri="{9D8B030D-6E8A-4147-A177-3AD203B41FA5}">
                      <a16:colId xmlns:a16="http://schemas.microsoft.com/office/drawing/2014/main" val="20001"/>
                    </a:ext>
                  </a:extLst>
                </a:gridCol>
                <a:gridCol w="1400867">
                  <a:extLst>
                    <a:ext uri="{9D8B030D-6E8A-4147-A177-3AD203B41FA5}">
                      <a16:colId xmlns:a16="http://schemas.microsoft.com/office/drawing/2014/main" val="20002"/>
                    </a:ext>
                  </a:extLst>
                </a:gridCol>
                <a:gridCol w="1400867">
                  <a:extLst>
                    <a:ext uri="{9D8B030D-6E8A-4147-A177-3AD203B41FA5}">
                      <a16:colId xmlns:a16="http://schemas.microsoft.com/office/drawing/2014/main" val="20003"/>
                    </a:ext>
                  </a:extLst>
                </a:gridCol>
                <a:gridCol w="1400867">
                  <a:extLst>
                    <a:ext uri="{9D8B030D-6E8A-4147-A177-3AD203B41FA5}">
                      <a16:colId xmlns:a16="http://schemas.microsoft.com/office/drawing/2014/main" val="20004"/>
                    </a:ext>
                  </a:extLst>
                </a:gridCol>
              </a:tblGrid>
              <a:tr h="592800">
                <a:tc>
                  <a:txBody>
                    <a:bodyPr/>
                    <a:lstStyle/>
                    <a:p>
                      <a:pPr marL="0" marR="0" lvl="0" indent="0" algn="ctr" rtl="0">
                        <a:lnSpc>
                          <a:spcPct val="100000"/>
                        </a:lnSpc>
                        <a:spcBef>
                          <a:spcPts val="0"/>
                        </a:spcBef>
                        <a:spcAft>
                          <a:spcPts val="0"/>
                        </a:spcAft>
                        <a:buNone/>
                      </a:pPr>
                      <a:endParaRPr sz="1300" i="0" u="none" strike="noStrike" cap="none">
                        <a:solidFill>
                          <a:srgbClr val="002060"/>
                        </a:solidFill>
                        <a:latin typeface="Montserrat"/>
                        <a:ea typeface="Montserrat"/>
                        <a:cs typeface="Montserrat"/>
                        <a:sym typeface="Montserrat"/>
                      </a:endParaRPr>
                    </a:p>
                  </a:txBody>
                  <a:tcPr marL="5067" marR="5067" marT="5067" marB="0" anchor="ctr">
                    <a:lnL w="9525" cap="flat" cmpd="sng">
                      <a:solidFill>
                        <a:schemeClr val="lt1"/>
                      </a:solidFill>
                      <a:prstDash val="solid"/>
                      <a:round/>
                      <a:headEnd type="none" w="sm" len="sm"/>
                      <a:tailEnd type="none" w="sm" len="sm"/>
                    </a:lnL>
                    <a:lnR w="12700" cap="flat" cmpd="sng">
                      <a:solidFill>
                        <a:srgbClr val="D9D9D9"/>
                      </a:solidFill>
                      <a:prstDash val="solid"/>
                      <a:round/>
                      <a:headEnd type="none" w="sm" len="sm"/>
                      <a:tailEnd type="none" w="sm" len="sm"/>
                    </a:lnR>
                    <a:lnT w="9525" cap="flat" cmpd="sng">
                      <a:solidFill>
                        <a:schemeClr val="lt1"/>
                      </a:solidFill>
                      <a:prstDash val="solid"/>
                      <a:round/>
                      <a:headEnd type="none" w="sm" len="sm"/>
                      <a:tailEnd type="none" w="sm" len="sm"/>
                    </a:lnT>
                    <a:lnB w="12700" cap="flat" cmpd="sng">
                      <a:solidFill>
                        <a:srgbClr val="FFFFFF"/>
                      </a:solidFill>
                      <a:prstDash val="solid"/>
                      <a:round/>
                      <a:headEnd type="none" w="sm" len="sm"/>
                      <a:tailEnd type="none" w="sm" len="sm"/>
                    </a:lnB>
                    <a:solidFill>
                      <a:schemeClr val="lt1"/>
                    </a:solidFill>
                  </a:tcPr>
                </a:tc>
                <a:tc gridSpan="2">
                  <a:txBody>
                    <a:bodyPr/>
                    <a:lstStyle/>
                    <a:p>
                      <a:pPr marL="0" marR="0" lvl="0" indent="0" algn="ctr" rtl="0">
                        <a:lnSpc>
                          <a:spcPct val="100000"/>
                        </a:lnSpc>
                        <a:spcBef>
                          <a:spcPts val="0"/>
                        </a:spcBef>
                        <a:spcAft>
                          <a:spcPts val="0"/>
                        </a:spcAft>
                        <a:buNone/>
                      </a:pPr>
                      <a:r>
                        <a:rPr lang="en" sz="1300" b="1" dirty="0">
                          <a:solidFill>
                            <a:schemeClr val="lt1"/>
                          </a:solidFill>
                          <a:latin typeface="Montserrat"/>
                          <a:ea typeface="Montserrat"/>
                          <a:cs typeface="Montserrat"/>
                          <a:sym typeface="Montserrat"/>
                        </a:rPr>
                        <a:t>Lorem Ipsum</a:t>
                      </a:r>
                      <a:endParaRPr sz="1300" dirty="0">
                        <a:solidFill>
                          <a:schemeClr val="lt1"/>
                        </a:solidFill>
                        <a:latin typeface="Montserrat"/>
                        <a:ea typeface="Montserrat"/>
                        <a:cs typeface="Montserrat"/>
                        <a:sym typeface="Montserrat"/>
                      </a:endParaRPr>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solidFill>
                      <a:srgbClr val="252C4F"/>
                    </a:solidFill>
                  </a:tcPr>
                </a:tc>
                <a:tc hMerge="1">
                  <a:txBody>
                    <a:bodyPr/>
                    <a:lstStyle/>
                    <a:p>
                      <a:endParaRPr lang="es-AR"/>
                    </a:p>
                  </a:txBody>
                  <a:tcPr/>
                </a:tc>
                <a:tc gridSpan="2">
                  <a:txBody>
                    <a:bodyPr/>
                    <a:lstStyle/>
                    <a:p>
                      <a:pPr marL="0" marR="0" lvl="0" indent="0" algn="ctr" rtl="0">
                        <a:lnSpc>
                          <a:spcPct val="100000"/>
                        </a:lnSpc>
                        <a:spcBef>
                          <a:spcPts val="0"/>
                        </a:spcBef>
                        <a:spcAft>
                          <a:spcPts val="0"/>
                        </a:spcAft>
                        <a:buClr>
                          <a:srgbClr val="000000"/>
                        </a:buClr>
                        <a:buSzPts val="1300"/>
                        <a:buFont typeface="Arial"/>
                        <a:buNone/>
                      </a:pPr>
                      <a:r>
                        <a:rPr lang="en" sz="1300" b="1">
                          <a:solidFill>
                            <a:schemeClr val="lt1"/>
                          </a:solidFill>
                          <a:latin typeface="Montserrat"/>
                          <a:ea typeface="Montserrat"/>
                          <a:cs typeface="Montserrat"/>
                          <a:sym typeface="Montserrat"/>
                        </a:rPr>
                        <a:t>Lorem Ipsum</a:t>
                      </a:r>
                      <a:endParaRPr sz="1300">
                        <a:solidFill>
                          <a:schemeClr val="lt1"/>
                        </a:solidFill>
                        <a:latin typeface="Montserrat"/>
                        <a:ea typeface="Montserrat"/>
                        <a:cs typeface="Montserrat"/>
                        <a:sym typeface="Montserrat"/>
                      </a:endParaRPr>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solidFill>
                      <a:srgbClr val="282A4E"/>
                    </a:solidFill>
                  </a:tcPr>
                </a:tc>
                <a:tc hMerge="1">
                  <a:txBody>
                    <a:bodyPr/>
                    <a:lstStyle/>
                    <a:p>
                      <a:endParaRPr lang="es-AR"/>
                    </a:p>
                  </a:txBody>
                  <a:tcPr/>
                </a:tc>
                <a:extLst>
                  <a:ext uri="{0D108BD9-81ED-4DB2-BD59-A6C34878D82A}">
                    <a16:rowId xmlns:a16="http://schemas.microsoft.com/office/drawing/2014/main" val="10000"/>
                  </a:ext>
                </a:extLst>
              </a:tr>
              <a:tr h="734967">
                <a:tc>
                  <a:txBody>
                    <a:bodyPr/>
                    <a:lstStyle/>
                    <a:p>
                      <a:pPr marL="0" marR="0" lvl="0" indent="0" algn="ctr" rtl="0">
                        <a:lnSpc>
                          <a:spcPct val="100000"/>
                        </a:lnSpc>
                        <a:spcBef>
                          <a:spcPts val="0"/>
                        </a:spcBef>
                        <a:spcAft>
                          <a:spcPts val="0"/>
                        </a:spcAft>
                        <a:buNone/>
                      </a:pPr>
                      <a:r>
                        <a:rPr lang="en" sz="1300" b="1">
                          <a:solidFill>
                            <a:schemeClr val="lt1"/>
                          </a:solidFill>
                          <a:latin typeface="Montserrat"/>
                          <a:ea typeface="Montserrat"/>
                          <a:cs typeface="Montserrat"/>
                          <a:sym typeface="Montserrat"/>
                        </a:rPr>
                        <a:t>Lorem Ipsum</a:t>
                      </a:r>
                      <a:endParaRPr sz="1300">
                        <a:solidFill>
                          <a:schemeClr val="lt1"/>
                        </a:solidFill>
                        <a:latin typeface="Montserrat"/>
                        <a:ea typeface="Montserrat"/>
                        <a:cs typeface="Montserrat"/>
                        <a:sym typeface="Montserrat"/>
                      </a:endParaRPr>
                    </a:p>
                  </a:txBody>
                  <a:tcPr marL="5067" marR="5067" marT="5067"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BB62"/>
                    </a:solidFill>
                  </a:tcPr>
                </a:tc>
                <a:tc>
                  <a:txBody>
                    <a:bodyPr/>
                    <a:lstStyle/>
                    <a:p>
                      <a:pPr marL="0" marR="0" lvl="0" indent="0" algn="ctr" rtl="0">
                        <a:lnSpc>
                          <a:spcPct val="100000"/>
                        </a:lnSpc>
                        <a:spcBef>
                          <a:spcPts val="0"/>
                        </a:spcBef>
                        <a:spcAft>
                          <a:spcPts val="0"/>
                        </a:spcAft>
                        <a:buNone/>
                      </a:pPr>
                      <a:r>
                        <a:rPr lang="en" sz="1300" b="1">
                          <a:solidFill>
                            <a:schemeClr val="lt1"/>
                          </a:solidFill>
                          <a:latin typeface="Montserrat"/>
                          <a:ea typeface="Montserrat"/>
                          <a:cs typeface="Montserrat"/>
                          <a:sym typeface="Montserrat"/>
                        </a:rPr>
                        <a:t>Lorem Ipsum</a:t>
                      </a:r>
                      <a:r>
                        <a:rPr lang="en" sz="1300" b="1" i="0" u="none" strike="noStrike" cap="none">
                          <a:solidFill>
                            <a:schemeClr val="lt1"/>
                          </a:solidFill>
                          <a:latin typeface="Montserrat"/>
                          <a:ea typeface="Montserrat"/>
                          <a:cs typeface="Montserrat"/>
                          <a:sym typeface="Montserrat"/>
                        </a:rPr>
                        <a:t> </a:t>
                      </a:r>
                      <a:endParaRPr sz="1300">
                        <a:solidFill>
                          <a:schemeClr val="lt1"/>
                        </a:solidFill>
                        <a:latin typeface="Montserrat"/>
                        <a:ea typeface="Montserrat"/>
                        <a:cs typeface="Montserrat"/>
                        <a:sym typeface="Montserrat"/>
                      </a:endParaRPr>
                    </a:p>
                  </a:txBody>
                  <a:tcPr marL="5067" marR="5067" marT="5067" marB="0" anchor="ctr">
                    <a:lnL w="12700" cap="flat" cmpd="sng">
                      <a:solidFill>
                        <a:srgbClr val="FFFFFF"/>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solidFill>
                      <a:srgbClr val="E6BB62"/>
                    </a:solidFill>
                  </a:tcPr>
                </a:tc>
                <a:tc>
                  <a:txBody>
                    <a:bodyPr/>
                    <a:lstStyle/>
                    <a:p>
                      <a:pPr marL="0" marR="0" lvl="0" indent="0" algn="ctr" rtl="0">
                        <a:lnSpc>
                          <a:spcPct val="100000"/>
                        </a:lnSpc>
                        <a:spcBef>
                          <a:spcPts val="0"/>
                        </a:spcBef>
                        <a:spcAft>
                          <a:spcPts val="0"/>
                        </a:spcAft>
                        <a:buNone/>
                      </a:pPr>
                      <a:r>
                        <a:rPr lang="en" sz="1300" b="1">
                          <a:solidFill>
                            <a:schemeClr val="lt1"/>
                          </a:solidFill>
                          <a:latin typeface="Montserrat"/>
                          <a:ea typeface="Montserrat"/>
                          <a:cs typeface="Montserrat"/>
                          <a:sym typeface="Montserrat"/>
                        </a:rPr>
                        <a:t>Lorem Ipsum</a:t>
                      </a:r>
                      <a:endParaRPr sz="1300">
                        <a:solidFill>
                          <a:schemeClr val="lt1"/>
                        </a:solidFill>
                        <a:latin typeface="Montserrat"/>
                        <a:ea typeface="Montserrat"/>
                        <a:cs typeface="Montserrat"/>
                        <a:sym typeface="Montserrat"/>
                      </a:endParaRPr>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solidFill>
                      <a:srgbClr val="E6BB62"/>
                    </a:solidFill>
                  </a:tcPr>
                </a:tc>
                <a:tc>
                  <a:txBody>
                    <a:bodyPr/>
                    <a:lstStyle/>
                    <a:p>
                      <a:pPr marL="0" marR="0" lvl="0" indent="0" algn="ctr" rtl="0">
                        <a:lnSpc>
                          <a:spcPct val="100000"/>
                        </a:lnSpc>
                        <a:spcBef>
                          <a:spcPts val="0"/>
                        </a:spcBef>
                        <a:spcAft>
                          <a:spcPts val="0"/>
                        </a:spcAft>
                        <a:buNone/>
                      </a:pPr>
                      <a:r>
                        <a:rPr lang="en" sz="1300" b="1">
                          <a:solidFill>
                            <a:schemeClr val="lt1"/>
                          </a:solidFill>
                          <a:latin typeface="Montserrat"/>
                          <a:ea typeface="Montserrat"/>
                          <a:cs typeface="Montserrat"/>
                          <a:sym typeface="Montserrat"/>
                        </a:rPr>
                        <a:t>Lorem Ipsum</a:t>
                      </a:r>
                      <a:endParaRPr sz="1300">
                        <a:solidFill>
                          <a:schemeClr val="lt1"/>
                        </a:solidFill>
                        <a:latin typeface="Montserrat"/>
                        <a:ea typeface="Montserrat"/>
                        <a:cs typeface="Montserrat"/>
                        <a:sym typeface="Montserrat"/>
                      </a:endParaRPr>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solidFill>
                      <a:srgbClr val="E6BB62"/>
                    </a:solidFill>
                  </a:tcPr>
                </a:tc>
                <a:tc>
                  <a:txBody>
                    <a:bodyPr/>
                    <a:lstStyle/>
                    <a:p>
                      <a:pPr marL="0" marR="0" lvl="0" indent="0" algn="ctr" rtl="0">
                        <a:lnSpc>
                          <a:spcPct val="100000"/>
                        </a:lnSpc>
                        <a:spcBef>
                          <a:spcPts val="0"/>
                        </a:spcBef>
                        <a:spcAft>
                          <a:spcPts val="0"/>
                        </a:spcAft>
                        <a:buNone/>
                      </a:pPr>
                      <a:r>
                        <a:rPr lang="en" sz="1300" b="1">
                          <a:solidFill>
                            <a:schemeClr val="lt1"/>
                          </a:solidFill>
                          <a:latin typeface="Montserrat"/>
                          <a:ea typeface="Montserrat"/>
                          <a:cs typeface="Montserrat"/>
                          <a:sym typeface="Montserrat"/>
                        </a:rPr>
                        <a:t>Lorem Ipsum</a:t>
                      </a:r>
                      <a:endParaRPr sz="1300">
                        <a:solidFill>
                          <a:schemeClr val="lt1"/>
                        </a:solidFill>
                        <a:latin typeface="Montserrat"/>
                        <a:ea typeface="Montserrat"/>
                        <a:cs typeface="Montserrat"/>
                        <a:sym typeface="Montserrat"/>
                      </a:endParaRPr>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solidFill>
                      <a:srgbClr val="E6BB62"/>
                    </a:solidFill>
                  </a:tcPr>
                </a:tc>
                <a:extLst>
                  <a:ext uri="{0D108BD9-81ED-4DB2-BD59-A6C34878D82A}">
                    <a16:rowId xmlns:a16="http://schemas.microsoft.com/office/drawing/2014/main" val="10001"/>
                  </a:ext>
                </a:extLst>
              </a:tr>
              <a:tr h="889300">
                <a:tc>
                  <a:txBody>
                    <a:bodyPr/>
                    <a:lstStyle/>
                    <a:p>
                      <a:pPr marL="0" marR="0" lvl="0" indent="0" algn="ctr" rtl="0">
                        <a:lnSpc>
                          <a:spcPct val="100000"/>
                        </a:lnSpc>
                        <a:spcBef>
                          <a:spcPts val="0"/>
                        </a:spcBef>
                        <a:spcAft>
                          <a:spcPts val="0"/>
                        </a:spcAft>
                        <a:buNone/>
                      </a:pPr>
                      <a:r>
                        <a:rPr lang="en" sz="1300">
                          <a:solidFill>
                            <a:srgbClr val="002060"/>
                          </a:solidFill>
                          <a:latin typeface="Montserrat"/>
                          <a:ea typeface="Montserrat"/>
                          <a:cs typeface="Montserrat"/>
                          <a:sym typeface="Montserrat"/>
                        </a:rPr>
                        <a:t>Lorem Ipsum</a:t>
                      </a:r>
                      <a:endParaRPr sz="1300">
                        <a:latin typeface="Montserrat"/>
                        <a:ea typeface="Montserrat"/>
                        <a:cs typeface="Montserrat"/>
                        <a:sym typeface="Montserrat"/>
                      </a:endParaRPr>
                    </a:p>
                  </a:txBody>
                  <a:tcPr marL="5067" marR="5067" marT="5067"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 sz="1300">
                          <a:solidFill>
                            <a:srgbClr val="002060"/>
                          </a:solidFill>
                          <a:latin typeface="Montserrat"/>
                          <a:ea typeface="Montserrat"/>
                          <a:cs typeface="Montserrat"/>
                          <a:sym typeface="Montserrat"/>
                        </a:rPr>
                        <a:t>XX.XXX</a:t>
                      </a:r>
                      <a:endParaRPr sz="1300">
                        <a:latin typeface="Montserrat"/>
                        <a:ea typeface="Montserrat"/>
                        <a:cs typeface="Montserrat"/>
                        <a:sym typeface="Montserrat"/>
                      </a:endParaRPr>
                    </a:p>
                  </a:txBody>
                  <a:tcPr marL="5067" marR="5067" marT="5067" marB="0" anchor="ctr">
                    <a:lnL w="12700" cap="flat" cmpd="sng">
                      <a:solidFill>
                        <a:srgbClr val="FFFFFF"/>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 sz="1300">
                          <a:solidFill>
                            <a:srgbClr val="002060"/>
                          </a:solidFill>
                          <a:latin typeface="Montserrat"/>
                          <a:ea typeface="Montserrat"/>
                          <a:cs typeface="Montserrat"/>
                          <a:sym typeface="Montserrat"/>
                        </a:rPr>
                        <a:t>XX.XXX</a:t>
                      </a:r>
                      <a:endParaRPr sz="1300">
                        <a:latin typeface="Montserrat"/>
                        <a:ea typeface="Montserrat"/>
                        <a:cs typeface="Montserrat"/>
                        <a:sym typeface="Montserrat"/>
                      </a:endParaRPr>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tc>
                  <a:txBody>
                    <a:bodyPr/>
                    <a:lstStyle/>
                    <a:p>
                      <a:pPr marL="0" lvl="0" indent="0" algn="ctr" rtl="0">
                        <a:spcBef>
                          <a:spcPts val="0"/>
                        </a:spcBef>
                        <a:spcAft>
                          <a:spcPts val="0"/>
                        </a:spcAft>
                        <a:buNone/>
                      </a:pPr>
                      <a:r>
                        <a:rPr lang="en" sz="1300">
                          <a:solidFill>
                            <a:srgbClr val="002060"/>
                          </a:solidFill>
                          <a:latin typeface="Montserrat"/>
                          <a:ea typeface="Montserrat"/>
                          <a:cs typeface="Montserrat"/>
                          <a:sym typeface="Montserrat"/>
                        </a:rPr>
                        <a:t>XX%</a:t>
                      </a:r>
                      <a:endParaRPr sz="2500"/>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tc>
                  <a:txBody>
                    <a:bodyPr/>
                    <a:lstStyle/>
                    <a:p>
                      <a:pPr marL="0" lvl="0" indent="0" algn="ctr" rtl="0">
                        <a:spcBef>
                          <a:spcPts val="0"/>
                        </a:spcBef>
                        <a:spcAft>
                          <a:spcPts val="0"/>
                        </a:spcAft>
                        <a:buNone/>
                      </a:pPr>
                      <a:r>
                        <a:rPr lang="en" sz="1300">
                          <a:solidFill>
                            <a:srgbClr val="002060"/>
                          </a:solidFill>
                          <a:latin typeface="Montserrat"/>
                          <a:ea typeface="Montserrat"/>
                          <a:cs typeface="Montserrat"/>
                          <a:sym typeface="Montserrat"/>
                        </a:rPr>
                        <a:t>XX%</a:t>
                      </a:r>
                      <a:endParaRPr sz="2500"/>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extLst>
                  <a:ext uri="{0D108BD9-81ED-4DB2-BD59-A6C34878D82A}">
                    <a16:rowId xmlns:a16="http://schemas.microsoft.com/office/drawing/2014/main" val="10002"/>
                  </a:ext>
                </a:extLst>
              </a:tr>
              <a:tr h="624400">
                <a:tc>
                  <a:txBody>
                    <a:bodyPr/>
                    <a:lstStyle/>
                    <a:p>
                      <a:pPr marL="0" marR="0" lvl="0" indent="0" algn="ctr" rtl="0">
                        <a:lnSpc>
                          <a:spcPct val="100000"/>
                        </a:lnSpc>
                        <a:spcBef>
                          <a:spcPts val="0"/>
                        </a:spcBef>
                        <a:spcAft>
                          <a:spcPts val="0"/>
                        </a:spcAft>
                        <a:buNone/>
                      </a:pPr>
                      <a:r>
                        <a:rPr lang="en" sz="1300">
                          <a:solidFill>
                            <a:srgbClr val="002060"/>
                          </a:solidFill>
                          <a:latin typeface="Montserrat"/>
                          <a:ea typeface="Montserrat"/>
                          <a:cs typeface="Montserrat"/>
                          <a:sym typeface="Montserrat"/>
                        </a:rPr>
                        <a:t>Lorem Ipsum</a:t>
                      </a:r>
                      <a:endParaRPr sz="1300">
                        <a:latin typeface="Montserrat"/>
                        <a:ea typeface="Montserrat"/>
                        <a:cs typeface="Montserrat"/>
                        <a:sym typeface="Montserrat"/>
                      </a:endParaRPr>
                    </a:p>
                  </a:txBody>
                  <a:tcPr marL="5067" marR="5067" marT="5067"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Clr>
                          <a:schemeClr val="dk1"/>
                        </a:buClr>
                        <a:buFont typeface="Arial"/>
                        <a:buNone/>
                      </a:pPr>
                      <a:r>
                        <a:rPr lang="en" sz="1300">
                          <a:solidFill>
                            <a:srgbClr val="002060"/>
                          </a:solidFill>
                          <a:latin typeface="Montserrat"/>
                          <a:ea typeface="Montserrat"/>
                          <a:cs typeface="Montserrat"/>
                          <a:sym typeface="Montserrat"/>
                        </a:rPr>
                        <a:t>XX.XXX</a:t>
                      </a:r>
                      <a:endParaRPr sz="1300">
                        <a:latin typeface="Montserrat"/>
                        <a:ea typeface="Montserrat"/>
                        <a:cs typeface="Montserrat"/>
                        <a:sym typeface="Montserrat"/>
                      </a:endParaRPr>
                    </a:p>
                  </a:txBody>
                  <a:tcPr marL="5067" marR="5067" marT="5067" marB="0" anchor="ctr">
                    <a:lnL w="12700" cap="flat" cmpd="sng">
                      <a:solidFill>
                        <a:srgbClr val="FFFFFF"/>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tc>
                  <a:txBody>
                    <a:bodyPr/>
                    <a:lstStyle/>
                    <a:p>
                      <a:pPr marL="0" lvl="0" indent="0" algn="ctr" rtl="0">
                        <a:spcBef>
                          <a:spcPts val="0"/>
                        </a:spcBef>
                        <a:spcAft>
                          <a:spcPts val="0"/>
                        </a:spcAft>
                        <a:buClr>
                          <a:schemeClr val="dk1"/>
                        </a:buClr>
                        <a:buFont typeface="Arial"/>
                        <a:buNone/>
                      </a:pPr>
                      <a:r>
                        <a:rPr lang="en" sz="1300">
                          <a:solidFill>
                            <a:srgbClr val="002060"/>
                          </a:solidFill>
                          <a:latin typeface="Montserrat"/>
                          <a:ea typeface="Montserrat"/>
                          <a:cs typeface="Montserrat"/>
                          <a:sym typeface="Montserrat"/>
                        </a:rPr>
                        <a:t>XX.XXX</a:t>
                      </a:r>
                      <a:endParaRPr sz="1300">
                        <a:latin typeface="Montserrat"/>
                        <a:ea typeface="Montserrat"/>
                        <a:cs typeface="Montserrat"/>
                        <a:sym typeface="Montserrat"/>
                      </a:endParaRPr>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tc>
                  <a:txBody>
                    <a:bodyPr/>
                    <a:lstStyle/>
                    <a:p>
                      <a:pPr marL="0" lvl="0" indent="0" algn="ctr" rtl="0">
                        <a:spcBef>
                          <a:spcPts val="0"/>
                        </a:spcBef>
                        <a:spcAft>
                          <a:spcPts val="0"/>
                        </a:spcAft>
                        <a:buNone/>
                      </a:pPr>
                      <a:r>
                        <a:rPr lang="en" sz="1300">
                          <a:solidFill>
                            <a:srgbClr val="002060"/>
                          </a:solidFill>
                          <a:latin typeface="Montserrat"/>
                          <a:ea typeface="Montserrat"/>
                          <a:cs typeface="Montserrat"/>
                          <a:sym typeface="Montserrat"/>
                        </a:rPr>
                        <a:t>XX%</a:t>
                      </a:r>
                      <a:endParaRPr sz="2500"/>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tc>
                  <a:txBody>
                    <a:bodyPr/>
                    <a:lstStyle/>
                    <a:p>
                      <a:pPr marL="0" lvl="0" indent="0" algn="ctr" rtl="0">
                        <a:spcBef>
                          <a:spcPts val="0"/>
                        </a:spcBef>
                        <a:spcAft>
                          <a:spcPts val="0"/>
                        </a:spcAft>
                        <a:buClr>
                          <a:schemeClr val="dk1"/>
                        </a:buClr>
                        <a:buFont typeface="Arial"/>
                        <a:buNone/>
                      </a:pPr>
                      <a:r>
                        <a:rPr lang="en" sz="1300">
                          <a:solidFill>
                            <a:srgbClr val="002060"/>
                          </a:solidFill>
                          <a:latin typeface="Montserrat"/>
                          <a:ea typeface="Montserrat"/>
                          <a:cs typeface="Montserrat"/>
                          <a:sym typeface="Montserrat"/>
                        </a:rPr>
                        <a:t>XX%</a:t>
                      </a:r>
                      <a:endParaRPr sz="1300">
                        <a:latin typeface="Montserrat"/>
                        <a:ea typeface="Montserrat"/>
                        <a:cs typeface="Montserrat"/>
                        <a:sym typeface="Montserrat"/>
                      </a:endParaRPr>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extLst>
                  <a:ext uri="{0D108BD9-81ED-4DB2-BD59-A6C34878D82A}">
                    <a16:rowId xmlns:a16="http://schemas.microsoft.com/office/drawing/2014/main" val="10003"/>
                  </a:ext>
                </a:extLst>
              </a:tr>
              <a:tr h="624400">
                <a:tc>
                  <a:txBody>
                    <a:bodyPr/>
                    <a:lstStyle/>
                    <a:p>
                      <a:pPr marL="0" marR="0" lvl="0" indent="0" algn="ctr" rtl="0">
                        <a:lnSpc>
                          <a:spcPct val="100000"/>
                        </a:lnSpc>
                        <a:spcBef>
                          <a:spcPts val="0"/>
                        </a:spcBef>
                        <a:spcAft>
                          <a:spcPts val="0"/>
                        </a:spcAft>
                        <a:buNone/>
                      </a:pPr>
                      <a:r>
                        <a:rPr lang="en" sz="1300">
                          <a:solidFill>
                            <a:srgbClr val="002060"/>
                          </a:solidFill>
                          <a:latin typeface="Montserrat"/>
                          <a:ea typeface="Montserrat"/>
                          <a:cs typeface="Montserrat"/>
                          <a:sym typeface="Montserrat"/>
                        </a:rPr>
                        <a:t>Lorem Ipsum</a:t>
                      </a:r>
                      <a:endParaRPr sz="1300">
                        <a:latin typeface="Montserrat"/>
                        <a:ea typeface="Montserrat"/>
                        <a:cs typeface="Montserrat"/>
                        <a:sym typeface="Montserrat"/>
                      </a:endParaRPr>
                    </a:p>
                  </a:txBody>
                  <a:tcPr marL="5067" marR="5067" marT="5067"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 sz="1300">
                          <a:solidFill>
                            <a:srgbClr val="002060"/>
                          </a:solidFill>
                          <a:latin typeface="Montserrat"/>
                          <a:ea typeface="Montserrat"/>
                          <a:cs typeface="Montserrat"/>
                          <a:sym typeface="Montserrat"/>
                        </a:rPr>
                        <a:t>XX.XXX</a:t>
                      </a:r>
                      <a:endParaRPr sz="1300">
                        <a:latin typeface="Montserrat"/>
                        <a:ea typeface="Montserrat"/>
                        <a:cs typeface="Montserrat"/>
                        <a:sym typeface="Montserrat"/>
                      </a:endParaRPr>
                    </a:p>
                  </a:txBody>
                  <a:tcPr marL="5067" marR="5067" marT="5067" marB="0" anchor="ctr">
                    <a:lnL w="12700" cap="flat" cmpd="sng">
                      <a:solidFill>
                        <a:srgbClr val="FFFFFF"/>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tc>
                  <a:txBody>
                    <a:bodyPr/>
                    <a:lstStyle/>
                    <a:p>
                      <a:pPr marL="0" lvl="0" indent="0" algn="ctr" rtl="0">
                        <a:spcBef>
                          <a:spcPts val="0"/>
                        </a:spcBef>
                        <a:spcAft>
                          <a:spcPts val="0"/>
                        </a:spcAft>
                        <a:buClr>
                          <a:schemeClr val="dk1"/>
                        </a:buClr>
                        <a:buFont typeface="Arial"/>
                        <a:buNone/>
                      </a:pPr>
                      <a:r>
                        <a:rPr lang="en" sz="1300">
                          <a:solidFill>
                            <a:srgbClr val="002060"/>
                          </a:solidFill>
                          <a:latin typeface="Montserrat"/>
                          <a:ea typeface="Montserrat"/>
                          <a:cs typeface="Montserrat"/>
                          <a:sym typeface="Montserrat"/>
                        </a:rPr>
                        <a:t>XX.XXX</a:t>
                      </a:r>
                      <a:endParaRPr sz="1300">
                        <a:latin typeface="Montserrat"/>
                        <a:ea typeface="Montserrat"/>
                        <a:cs typeface="Montserrat"/>
                        <a:sym typeface="Montserrat"/>
                      </a:endParaRPr>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tc>
                  <a:txBody>
                    <a:bodyPr/>
                    <a:lstStyle/>
                    <a:p>
                      <a:pPr marL="0" lvl="0" indent="0" algn="ctr" rtl="0">
                        <a:spcBef>
                          <a:spcPts val="0"/>
                        </a:spcBef>
                        <a:spcAft>
                          <a:spcPts val="0"/>
                        </a:spcAft>
                        <a:buNone/>
                      </a:pPr>
                      <a:r>
                        <a:rPr lang="en" sz="1300">
                          <a:solidFill>
                            <a:srgbClr val="002060"/>
                          </a:solidFill>
                          <a:latin typeface="Montserrat"/>
                          <a:ea typeface="Montserrat"/>
                          <a:cs typeface="Montserrat"/>
                          <a:sym typeface="Montserrat"/>
                        </a:rPr>
                        <a:t>XX%</a:t>
                      </a:r>
                      <a:endParaRPr sz="2500"/>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tc>
                  <a:txBody>
                    <a:bodyPr/>
                    <a:lstStyle/>
                    <a:p>
                      <a:pPr marL="0" lvl="0" indent="0" algn="ctr" rtl="0">
                        <a:spcBef>
                          <a:spcPts val="0"/>
                        </a:spcBef>
                        <a:spcAft>
                          <a:spcPts val="0"/>
                        </a:spcAft>
                        <a:buClr>
                          <a:schemeClr val="dk1"/>
                        </a:buClr>
                        <a:buFont typeface="Arial"/>
                        <a:buNone/>
                      </a:pPr>
                      <a:r>
                        <a:rPr lang="en" sz="1300">
                          <a:solidFill>
                            <a:srgbClr val="002060"/>
                          </a:solidFill>
                          <a:latin typeface="Montserrat"/>
                          <a:ea typeface="Montserrat"/>
                          <a:cs typeface="Montserrat"/>
                          <a:sym typeface="Montserrat"/>
                        </a:rPr>
                        <a:t>XX%</a:t>
                      </a:r>
                      <a:endParaRPr sz="1300">
                        <a:latin typeface="Montserrat"/>
                        <a:ea typeface="Montserrat"/>
                        <a:cs typeface="Montserrat"/>
                        <a:sym typeface="Montserrat"/>
                      </a:endParaRPr>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extLst>
                  <a:ext uri="{0D108BD9-81ED-4DB2-BD59-A6C34878D82A}">
                    <a16:rowId xmlns:a16="http://schemas.microsoft.com/office/drawing/2014/main" val="10004"/>
                  </a:ext>
                </a:extLst>
              </a:tr>
              <a:tr h="624400">
                <a:tc>
                  <a:txBody>
                    <a:bodyPr/>
                    <a:lstStyle/>
                    <a:p>
                      <a:pPr marL="0" marR="0" lvl="0" indent="0" algn="ctr" rtl="0">
                        <a:lnSpc>
                          <a:spcPct val="100000"/>
                        </a:lnSpc>
                        <a:spcBef>
                          <a:spcPts val="0"/>
                        </a:spcBef>
                        <a:spcAft>
                          <a:spcPts val="0"/>
                        </a:spcAft>
                        <a:buNone/>
                      </a:pPr>
                      <a:r>
                        <a:rPr lang="en" sz="1300">
                          <a:solidFill>
                            <a:srgbClr val="002060"/>
                          </a:solidFill>
                          <a:latin typeface="Montserrat"/>
                          <a:ea typeface="Montserrat"/>
                          <a:cs typeface="Montserrat"/>
                          <a:sym typeface="Montserrat"/>
                        </a:rPr>
                        <a:t>Lorem Ipsum</a:t>
                      </a:r>
                      <a:endParaRPr sz="1300">
                        <a:latin typeface="Montserrat"/>
                        <a:ea typeface="Montserrat"/>
                        <a:cs typeface="Montserrat"/>
                        <a:sym typeface="Montserrat"/>
                      </a:endParaRPr>
                    </a:p>
                  </a:txBody>
                  <a:tcPr marL="5067" marR="5067" marT="5067"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Clr>
                          <a:schemeClr val="dk1"/>
                        </a:buClr>
                        <a:buFont typeface="Arial"/>
                        <a:buNone/>
                      </a:pPr>
                      <a:r>
                        <a:rPr lang="en" sz="1300">
                          <a:solidFill>
                            <a:srgbClr val="002060"/>
                          </a:solidFill>
                          <a:latin typeface="Montserrat"/>
                          <a:ea typeface="Montserrat"/>
                          <a:cs typeface="Montserrat"/>
                          <a:sym typeface="Montserrat"/>
                        </a:rPr>
                        <a:t>XX.XXX</a:t>
                      </a:r>
                      <a:endParaRPr sz="1300">
                        <a:latin typeface="Montserrat"/>
                        <a:ea typeface="Montserrat"/>
                        <a:cs typeface="Montserrat"/>
                        <a:sym typeface="Montserrat"/>
                      </a:endParaRPr>
                    </a:p>
                  </a:txBody>
                  <a:tcPr marL="5067" marR="5067" marT="5067" marB="0" anchor="ctr">
                    <a:lnL w="12700" cap="flat" cmpd="sng">
                      <a:solidFill>
                        <a:srgbClr val="FFFFFF"/>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tc>
                  <a:txBody>
                    <a:bodyPr/>
                    <a:lstStyle/>
                    <a:p>
                      <a:pPr marL="0" lvl="0" indent="0" algn="ctr" rtl="0">
                        <a:spcBef>
                          <a:spcPts val="0"/>
                        </a:spcBef>
                        <a:spcAft>
                          <a:spcPts val="0"/>
                        </a:spcAft>
                        <a:buClr>
                          <a:schemeClr val="dk1"/>
                        </a:buClr>
                        <a:buFont typeface="Arial"/>
                        <a:buNone/>
                      </a:pPr>
                      <a:r>
                        <a:rPr lang="en" sz="1300">
                          <a:solidFill>
                            <a:srgbClr val="002060"/>
                          </a:solidFill>
                          <a:latin typeface="Montserrat"/>
                          <a:ea typeface="Montserrat"/>
                          <a:cs typeface="Montserrat"/>
                          <a:sym typeface="Montserrat"/>
                        </a:rPr>
                        <a:t>XX.XXX</a:t>
                      </a:r>
                      <a:endParaRPr sz="1300">
                        <a:latin typeface="Montserrat"/>
                        <a:ea typeface="Montserrat"/>
                        <a:cs typeface="Montserrat"/>
                        <a:sym typeface="Montserrat"/>
                      </a:endParaRPr>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tc>
                  <a:txBody>
                    <a:bodyPr/>
                    <a:lstStyle/>
                    <a:p>
                      <a:pPr marL="0" lvl="0" indent="0" algn="ctr" rtl="0">
                        <a:spcBef>
                          <a:spcPts val="0"/>
                        </a:spcBef>
                        <a:spcAft>
                          <a:spcPts val="0"/>
                        </a:spcAft>
                        <a:buClr>
                          <a:schemeClr val="dk1"/>
                        </a:buClr>
                        <a:buFont typeface="Arial"/>
                        <a:buNone/>
                      </a:pPr>
                      <a:r>
                        <a:rPr lang="en" sz="1300">
                          <a:solidFill>
                            <a:srgbClr val="002060"/>
                          </a:solidFill>
                          <a:latin typeface="Montserrat"/>
                          <a:ea typeface="Montserrat"/>
                          <a:cs typeface="Montserrat"/>
                          <a:sym typeface="Montserrat"/>
                        </a:rPr>
                        <a:t>XX%</a:t>
                      </a:r>
                      <a:endParaRPr sz="1300">
                        <a:latin typeface="Montserrat"/>
                        <a:ea typeface="Montserrat"/>
                        <a:cs typeface="Montserrat"/>
                        <a:sym typeface="Montserrat"/>
                      </a:endParaRPr>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tc>
                  <a:txBody>
                    <a:bodyPr/>
                    <a:lstStyle/>
                    <a:p>
                      <a:pPr marL="0" lvl="0" indent="0" algn="ctr" rtl="0">
                        <a:spcBef>
                          <a:spcPts val="0"/>
                        </a:spcBef>
                        <a:spcAft>
                          <a:spcPts val="0"/>
                        </a:spcAft>
                        <a:buClr>
                          <a:schemeClr val="dk1"/>
                        </a:buClr>
                        <a:buFont typeface="Arial"/>
                        <a:buNone/>
                      </a:pPr>
                      <a:r>
                        <a:rPr lang="en" sz="1300">
                          <a:solidFill>
                            <a:srgbClr val="002060"/>
                          </a:solidFill>
                          <a:latin typeface="Montserrat"/>
                          <a:ea typeface="Montserrat"/>
                          <a:cs typeface="Montserrat"/>
                          <a:sym typeface="Montserrat"/>
                        </a:rPr>
                        <a:t>XX%</a:t>
                      </a:r>
                      <a:endParaRPr sz="1300">
                        <a:latin typeface="Montserrat"/>
                        <a:ea typeface="Montserrat"/>
                        <a:cs typeface="Montserrat"/>
                        <a:sym typeface="Montserrat"/>
                      </a:endParaRPr>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extLst>
                  <a:ext uri="{0D108BD9-81ED-4DB2-BD59-A6C34878D82A}">
                    <a16:rowId xmlns:a16="http://schemas.microsoft.com/office/drawing/2014/main" val="10005"/>
                  </a:ext>
                </a:extLst>
              </a:tr>
              <a:tr h="624400">
                <a:tc>
                  <a:txBody>
                    <a:bodyPr/>
                    <a:lstStyle/>
                    <a:p>
                      <a:pPr marL="0" marR="0" lvl="0" indent="0" algn="ctr" rtl="0">
                        <a:lnSpc>
                          <a:spcPct val="100000"/>
                        </a:lnSpc>
                        <a:spcBef>
                          <a:spcPts val="0"/>
                        </a:spcBef>
                        <a:spcAft>
                          <a:spcPts val="0"/>
                        </a:spcAft>
                        <a:buNone/>
                      </a:pPr>
                      <a:r>
                        <a:rPr lang="en" sz="1300">
                          <a:solidFill>
                            <a:srgbClr val="002060"/>
                          </a:solidFill>
                          <a:latin typeface="Montserrat"/>
                          <a:ea typeface="Montserrat"/>
                          <a:cs typeface="Montserrat"/>
                          <a:sym typeface="Montserrat"/>
                        </a:rPr>
                        <a:t>Lorem Ipsum</a:t>
                      </a:r>
                      <a:endParaRPr sz="1300">
                        <a:latin typeface="Montserrat"/>
                        <a:ea typeface="Montserrat"/>
                        <a:cs typeface="Montserrat"/>
                        <a:sym typeface="Montserrat"/>
                      </a:endParaRPr>
                    </a:p>
                  </a:txBody>
                  <a:tcPr marL="5067" marR="5067" marT="5067"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 sz="1300">
                          <a:solidFill>
                            <a:srgbClr val="002060"/>
                          </a:solidFill>
                          <a:latin typeface="Montserrat"/>
                          <a:ea typeface="Montserrat"/>
                          <a:cs typeface="Montserrat"/>
                          <a:sym typeface="Montserrat"/>
                        </a:rPr>
                        <a:t>XX.XXX</a:t>
                      </a:r>
                      <a:endParaRPr sz="2500"/>
                    </a:p>
                  </a:txBody>
                  <a:tcPr marL="5067" marR="5067" marT="5067" marB="0" anchor="ctr">
                    <a:lnL w="12700" cap="flat" cmpd="sng">
                      <a:solidFill>
                        <a:srgbClr val="FFFFFF"/>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tc>
                  <a:txBody>
                    <a:bodyPr/>
                    <a:lstStyle/>
                    <a:p>
                      <a:pPr marL="0" lvl="0" indent="0" algn="ctr" rtl="0">
                        <a:spcBef>
                          <a:spcPts val="0"/>
                        </a:spcBef>
                        <a:spcAft>
                          <a:spcPts val="0"/>
                        </a:spcAft>
                        <a:buNone/>
                      </a:pPr>
                      <a:r>
                        <a:rPr lang="en" sz="1300">
                          <a:solidFill>
                            <a:srgbClr val="002060"/>
                          </a:solidFill>
                          <a:latin typeface="Montserrat"/>
                          <a:ea typeface="Montserrat"/>
                          <a:cs typeface="Montserrat"/>
                          <a:sym typeface="Montserrat"/>
                        </a:rPr>
                        <a:t>XX.XXX</a:t>
                      </a:r>
                      <a:endParaRPr sz="2500"/>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tc>
                  <a:txBody>
                    <a:bodyPr/>
                    <a:lstStyle/>
                    <a:p>
                      <a:pPr marL="0" lvl="0" indent="0" algn="ctr" rtl="0">
                        <a:spcBef>
                          <a:spcPts val="0"/>
                        </a:spcBef>
                        <a:spcAft>
                          <a:spcPts val="0"/>
                        </a:spcAft>
                        <a:buNone/>
                      </a:pPr>
                      <a:r>
                        <a:rPr lang="en" sz="1300">
                          <a:solidFill>
                            <a:srgbClr val="002060"/>
                          </a:solidFill>
                          <a:latin typeface="Montserrat"/>
                          <a:ea typeface="Montserrat"/>
                          <a:cs typeface="Montserrat"/>
                          <a:sym typeface="Montserrat"/>
                        </a:rPr>
                        <a:t>XX%</a:t>
                      </a:r>
                      <a:endParaRPr sz="2500"/>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tc>
                  <a:txBody>
                    <a:bodyPr/>
                    <a:lstStyle/>
                    <a:p>
                      <a:pPr marL="0" lvl="0" indent="0" algn="ctr" rtl="0">
                        <a:spcBef>
                          <a:spcPts val="0"/>
                        </a:spcBef>
                        <a:spcAft>
                          <a:spcPts val="0"/>
                        </a:spcAft>
                        <a:buNone/>
                      </a:pPr>
                      <a:r>
                        <a:rPr lang="en" sz="1300">
                          <a:solidFill>
                            <a:srgbClr val="002060"/>
                          </a:solidFill>
                          <a:latin typeface="Montserrat"/>
                          <a:ea typeface="Montserrat"/>
                          <a:cs typeface="Montserrat"/>
                          <a:sym typeface="Montserrat"/>
                        </a:rPr>
                        <a:t>XX%</a:t>
                      </a:r>
                      <a:endParaRPr sz="2500"/>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tcPr>
                </a:tc>
                <a:extLst>
                  <a:ext uri="{0D108BD9-81ED-4DB2-BD59-A6C34878D82A}">
                    <a16:rowId xmlns:a16="http://schemas.microsoft.com/office/drawing/2014/main" val="10006"/>
                  </a:ext>
                </a:extLst>
              </a:tr>
              <a:tr h="404900">
                <a:tc>
                  <a:txBody>
                    <a:bodyPr/>
                    <a:lstStyle/>
                    <a:p>
                      <a:pPr marL="0" marR="0" lvl="0" indent="0" algn="ctr" rtl="0">
                        <a:lnSpc>
                          <a:spcPct val="100000"/>
                        </a:lnSpc>
                        <a:spcBef>
                          <a:spcPts val="0"/>
                        </a:spcBef>
                        <a:spcAft>
                          <a:spcPts val="0"/>
                        </a:spcAft>
                        <a:buNone/>
                      </a:pPr>
                      <a:r>
                        <a:rPr lang="en" sz="1300" b="1" i="0" u="none" strike="noStrike" cap="none" dirty="0">
                          <a:solidFill>
                            <a:srgbClr val="282A4E"/>
                          </a:solidFill>
                          <a:latin typeface="Montserrat"/>
                          <a:ea typeface="Montserrat"/>
                          <a:cs typeface="Montserrat"/>
                          <a:sym typeface="Montserrat"/>
                        </a:rPr>
                        <a:t>Total</a:t>
                      </a:r>
                      <a:endParaRPr sz="1300" dirty="0">
                        <a:solidFill>
                          <a:srgbClr val="282A4E"/>
                        </a:solidFill>
                        <a:latin typeface="Montserrat"/>
                        <a:ea typeface="Montserrat"/>
                        <a:cs typeface="Montserrat"/>
                        <a:sym typeface="Montserrat"/>
                      </a:endParaRPr>
                    </a:p>
                  </a:txBody>
                  <a:tcPr marL="5067" marR="5067" marT="5067" marB="0" anchor="ctr">
                    <a:lnL w="9525"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9D9D9"/>
                    </a:solidFill>
                  </a:tcPr>
                </a:tc>
                <a:tc>
                  <a:txBody>
                    <a:bodyPr/>
                    <a:lstStyle/>
                    <a:p>
                      <a:pPr marL="0" marR="0" lvl="0" indent="0" algn="ctr" rtl="0">
                        <a:lnSpc>
                          <a:spcPct val="100000"/>
                        </a:lnSpc>
                        <a:spcBef>
                          <a:spcPts val="0"/>
                        </a:spcBef>
                        <a:spcAft>
                          <a:spcPts val="0"/>
                        </a:spcAft>
                        <a:buNone/>
                      </a:pPr>
                      <a:r>
                        <a:rPr lang="en" sz="1300" b="1">
                          <a:solidFill>
                            <a:srgbClr val="282A4E"/>
                          </a:solidFill>
                          <a:latin typeface="Montserrat"/>
                          <a:ea typeface="Montserrat"/>
                          <a:cs typeface="Montserrat"/>
                          <a:sym typeface="Montserrat"/>
                        </a:rPr>
                        <a:t>XX.XXX</a:t>
                      </a:r>
                      <a:endParaRPr sz="1300">
                        <a:solidFill>
                          <a:srgbClr val="282A4E"/>
                        </a:solidFill>
                        <a:latin typeface="Montserrat"/>
                        <a:ea typeface="Montserrat"/>
                        <a:cs typeface="Montserrat"/>
                        <a:sym typeface="Montserrat"/>
                      </a:endParaRPr>
                    </a:p>
                  </a:txBody>
                  <a:tcPr marL="5067" marR="5067" marT="5067" marB="0" anchor="ctr">
                    <a:lnL w="12700" cap="flat" cmpd="sng">
                      <a:solidFill>
                        <a:srgbClr val="FFFFFF"/>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solidFill>
                      <a:srgbClr val="D9D9D9"/>
                    </a:solidFill>
                  </a:tcPr>
                </a:tc>
                <a:tc>
                  <a:txBody>
                    <a:bodyPr/>
                    <a:lstStyle/>
                    <a:p>
                      <a:pPr marL="0" marR="0" lvl="0" indent="0" algn="ctr" rtl="0">
                        <a:lnSpc>
                          <a:spcPct val="100000"/>
                        </a:lnSpc>
                        <a:spcBef>
                          <a:spcPts val="0"/>
                        </a:spcBef>
                        <a:spcAft>
                          <a:spcPts val="0"/>
                        </a:spcAft>
                        <a:buNone/>
                      </a:pPr>
                      <a:r>
                        <a:rPr lang="en" sz="1300" b="1">
                          <a:solidFill>
                            <a:srgbClr val="282A4E"/>
                          </a:solidFill>
                          <a:latin typeface="Montserrat"/>
                          <a:ea typeface="Montserrat"/>
                          <a:cs typeface="Montserrat"/>
                          <a:sym typeface="Montserrat"/>
                        </a:rPr>
                        <a:t>XX.XXX.XXX</a:t>
                      </a:r>
                      <a:endParaRPr sz="1300">
                        <a:solidFill>
                          <a:srgbClr val="282A4E"/>
                        </a:solidFill>
                        <a:latin typeface="Montserrat"/>
                        <a:ea typeface="Montserrat"/>
                        <a:cs typeface="Montserrat"/>
                        <a:sym typeface="Montserrat"/>
                      </a:endParaRPr>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solidFill>
                      <a:srgbClr val="D9D9D9"/>
                    </a:solidFill>
                  </a:tcPr>
                </a:tc>
                <a:tc>
                  <a:txBody>
                    <a:bodyPr/>
                    <a:lstStyle/>
                    <a:p>
                      <a:pPr marL="0" marR="0" lvl="0" indent="0" algn="ctr" rtl="0">
                        <a:lnSpc>
                          <a:spcPct val="100000"/>
                        </a:lnSpc>
                        <a:spcBef>
                          <a:spcPts val="0"/>
                        </a:spcBef>
                        <a:spcAft>
                          <a:spcPts val="0"/>
                        </a:spcAft>
                        <a:buNone/>
                      </a:pPr>
                      <a:r>
                        <a:rPr lang="en" sz="1300" b="1">
                          <a:solidFill>
                            <a:srgbClr val="282A4E"/>
                          </a:solidFill>
                          <a:latin typeface="Montserrat"/>
                          <a:ea typeface="Montserrat"/>
                          <a:cs typeface="Montserrat"/>
                          <a:sym typeface="Montserrat"/>
                        </a:rPr>
                        <a:t>XX%</a:t>
                      </a:r>
                      <a:endParaRPr sz="1300">
                        <a:solidFill>
                          <a:srgbClr val="282A4E"/>
                        </a:solidFill>
                        <a:latin typeface="Montserrat"/>
                        <a:ea typeface="Montserrat"/>
                        <a:cs typeface="Montserrat"/>
                        <a:sym typeface="Montserrat"/>
                      </a:endParaRPr>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solidFill>
                      <a:srgbClr val="D9D9D9"/>
                    </a:solidFill>
                  </a:tcPr>
                </a:tc>
                <a:tc>
                  <a:txBody>
                    <a:bodyPr/>
                    <a:lstStyle/>
                    <a:p>
                      <a:pPr marL="0" marR="0" lvl="0" indent="0" algn="ctr" rtl="0">
                        <a:lnSpc>
                          <a:spcPct val="100000"/>
                        </a:lnSpc>
                        <a:spcBef>
                          <a:spcPts val="0"/>
                        </a:spcBef>
                        <a:spcAft>
                          <a:spcPts val="0"/>
                        </a:spcAft>
                        <a:buNone/>
                      </a:pPr>
                      <a:r>
                        <a:rPr lang="en" sz="1300" b="1" dirty="0">
                          <a:solidFill>
                            <a:srgbClr val="282A4E"/>
                          </a:solidFill>
                          <a:latin typeface="Montserrat"/>
                          <a:ea typeface="Montserrat"/>
                          <a:cs typeface="Montserrat"/>
                          <a:sym typeface="Montserrat"/>
                        </a:rPr>
                        <a:t>XX%</a:t>
                      </a:r>
                      <a:endParaRPr sz="1300" dirty="0">
                        <a:solidFill>
                          <a:srgbClr val="282A4E"/>
                        </a:solidFill>
                        <a:latin typeface="Montserrat"/>
                        <a:ea typeface="Montserrat"/>
                        <a:cs typeface="Montserrat"/>
                        <a:sym typeface="Montserrat"/>
                      </a:endParaRPr>
                    </a:p>
                  </a:txBody>
                  <a:tcPr marL="5067" marR="5067" marT="5067" marB="0" anchor="ctr">
                    <a:lnL w="12700" cap="flat" cmpd="sng">
                      <a:solidFill>
                        <a:srgbClr val="D9D9D9"/>
                      </a:solidFill>
                      <a:prstDash val="solid"/>
                      <a:round/>
                      <a:headEnd type="none" w="sm" len="sm"/>
                      <a:tailEnd type="none" w="sm" len="sm"/>
                    </a:lnL>
                    <a:lnR w="12700" cap="flat" cmpd="sng">
                      <a:solidFill>
                        <a:srgbClr val="D9D9D9"/>
                      </a:solidFill>
                      <a:prstDash val="solid"/>
                      <a:round/>
                      <a:headEnd type="none" w="sm" len="sm"/>
                      <a:tailEnd type="none" w="sm" len="sm"/>
                    </a:lnR>
                    <a:lnT w="12700" cap="flat" cmpd="sng">
                      <a:solidFill>
                        <a:srgbClr val="D9D9D9"/>
                      </a:solidFill>
                      <a:prstDash val="solid"/>
                      <a:round/>
                      <a:headEnd type="none" w="sm" len="sm"/>
                      <a:tailEnd type="none" w="sm" len="sm"/>
                    </a:lnT>
                    <a:lnB w="12700" cap="flat" cmpd="sng">
                      <a:solidFill>
                        <a:srgbClr val="D9D9D9"/>
                      </a:solidFill>
                      <a:prstDash val="solid"/>
                      <a:round/>
                      <a:headEnd type="none" w="sm" len="sm"/>
                      <a:tailEnd type="none" w="sm" len="sm"/>
                    </a:lnB>
                    <a:solidFill>
                      <a:srgbClr val="D9D9D9"/>
                    </a:solidFill>
                  </a:tcPr>
                </a:tc>
                <a:extLst>
                  <a:ext uri="{0D108BD9-81ED-4DB2-BD59-A6C34878D82A}">
                    <a16:rowId xmlns:a16="http://schemas.microsoft.com/office/drawing/2014/main" val="10007"/>
                  </a:ext>
                </a:extLst>
              </a:tr>
            </a:tbl>
          </a:graphicData>
        </a:graphic>
      </p:graphicFrame>
      <p:sp>
        <p:nvSpPr>
          <p:cNvPr id="342" name="Google Shape;342;p54"/>
          <p:cNvSpPr txBox="1"/>
          <p:nvPr/>
        </p:nvSpPr>
        <p:spPr>
          <a:xfrm>
            <a:off x="618067" y="1540833"/>
            <a:ext cx="2432400" cy="2342400"/>
          </a:xfrm>
          <a:prstGeom prst="rect">
            <a:avLst/>
          </a:prstGeom>
          <a:noFill/>
          <a:ln>
            <a:noFill/>
          </a:ln>
        </p:spPr>
        <p:txBody>
          <a:bodyPr spcFirstLastPara="1" wrap="square" lIns="91433" tIns="45700" rIns="91433" bIns="45700" anchor="t" anchorCtr="0">
            <a:noAutofit/>
          </a:bodyPr>
          <a:lstStyle/>
          <a:p>
            <a:pPr defTabSz="1219170">
              <a:lnSpc>
                <a:spcPct val="115000"/>
              </a:lnSpc>
              <a:buClr>
                <a:srgbClr val="000000"/>
              </a:buClr>
            </a:pPr>
            <a:r>
              <a:rPr lang="en" sz="2133" b="1" kern="0" dirty="0">
                <a:solidFill>
                  <a:srgbClr val="252C4F"/>
                </a:solidFill>
                <a:latin typeface="Lora"/>
                <a:ea typeface="Lora"/>
                <a:cs typeface="Lora"/>
                <a:sym typeface="Lora"/>
              </a:rPr>
              <a:t>Lorem ipsum dolor sit amet, consectetur adipiscing elit,</a:t>
            </a:r>
            <a:endParaRPr sz="2133" b="1" kern="0" dirty="0">
              <a:solidFill>
                <a:srgbClr val="252C4F"/>
              </a:solidFill>
              <a:latin typeface="Lora"/>
              <a:ea typeface="Lora"/>
              <a:cs typeface="Lora"/>
              <a:sym typeface="Lora"/>
            </a:endParaRPr>
          </a:p>
          <a:p>
            <a:pPr defTabSz="1219170">
              <a:lnSpc>
                <a:spcPct val="115000"/>
              </a:lnSpc>
              <a:buClr>
                <a:srgbClr val="000000"/>
              </a:buClr>
            </a:pPr>
            <a:r>
              <a:rPr lang="en" sz="2133" kern="0" dirty="0">
                <a:solidFill>
                  <a:srgbClr val="252C4F"/>
                </a:solidFill>
                <a:latin typeface="Lora"/>
                <a:ea typeface="Lora"/>
                <a:cs typeface="Lora"/>
                <a:sym typeface="Lora"/>
              </a:rPr>
              <a:t>incididunt ut labore.</a:t>
            </a:r>
            <a:endParaRPr sz="2133" kern="0" dirty="0">
              <a:solidFill>
                <a:srgbClr val="252C4F"/>
              </a:solidFill>
              <a:latin typeface="Lora"/>
              <a:ea typeface="Lora"/>
              <a:cs typeface="Lora"/>
              <a:sym typeface="Lora"/>
            </a:endParaRPr>
          </a:p>
          <a:p>
            <a:pPr defTabSz="1219170">
              <a:lnSpc>
                <a:spcPct val="115000"/>
              </a:lnSpc>
              <a:buClr>
                <a:srgbClr val="000000"/>
              </a:buClr>
            </a:pPr>
            <a:endParaRPr sz="2133" kern="0" dirty="0">
              <a:solidFill>
                <a:srgbClr val="252C4F"/>
              </a:solidFill>
              <a:latin typeface="Lora"/>
              <a:ea typeface="Lora"/>
              <a:cs typeface="Lora"/>
              <a:sym typeface="Lora"/>
            </a:endParaRPr>
          </a:p>
        </p:txBody>
      </p:sp>
      <p:cxnSp>
        <p:nvCxnSpPr>
          <p:cNvPr id="343" name="Google Shape;343;p54"/>
          <p:cNvCxnSpPr/>
          <p:nvPr/>
        </p:nvCxnSpPr>
        <p:spPr>
          <a:xfrm>
            <a:off x="702267" y="4690533"/>
            <a:ext cx="1168400" cy="0"/>
          </a:xfrm>
          <a:prstGeom prst="straightConnector1">
            <a:avLst/>
          </a:prstGeom>
          <a:noFill/>
          <a:ln w="9525" cap="flat" cmpd="sng">
            <a:solidFill>
              <a:srgbClr val="282A4E"/>
            </a:solidFill>
            <a:prstDash val="solid"/>
            <a:round/>
            <a:headEnd type="none" w="med" len="med"/>
            <a:tailEnd type="none" w="med" len="med"/>
          </a:ln>
        </p:spPr>
      </p:cxnSp>
      <p:sp>
        <p:nvSpPr>
          <p:cNvPr id="3" name="Google Shape;233;p47">
            <a:extLst>
              <a:ext uri="{FF2B5EF4-FFF2-40B4-BE49-F238E27FC236}">
                <a16:creationId xmlns:a16="http://schemas.microsoft.com/office/drawing/2014/main" id="{495AED21-B174-FF81-DDCF-313063EA60C0}"/>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5" name="Slide Number Placeholder 5">
            <a:extLst>
              <a:ext uri="{FF2B5EF4-FFF2-40B4-BE49-F238E27FC236}">
                <a16:creationId xmlns:a16="http://schemas.microsoft.com/office/drawing/2014/main" id="{85433614-F1F2-24B3-8063-200EE29712BD}"/>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24</a:t>
            </a:fld>
            <a:endParaRPr lang="en-US" dirty="0"/>
          </a:p>
        </p:txBody>
      </p:sp>
      <p:pic>
        <p:nvPicPr>
          <p:cNvPr id="6" name="Gráfico 5">
            <a:extLst>
              <a:ext uri="{FF2B5EF4-FFF2-40B4-BE49-F238E27FC236}">
                <a16:creationId xmlns:a16="http://schemas.microsoft.com/office/drawing/2014/main" id="{3BB86CC2-2ABB-D6ED-FA26-7E1B363977C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55"/>
          <p:cNvSpPr txBox="1"/>
          <p:nvPr/>
        </p:nvSpPr>
        <p:spPr>
          <a:xfrm>
            <a:off x="4160017" y="5378933"/>
            <a:ext cx="4044000" cy="8608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 sz="1067" kern="0">
                <a:solidFill>
                  <a:srgbClr val="282A4E"/>
                </a:solidFill>
                <a:latin typeface="Montserrat"/>
                <a:ea typeface="Montserrat"/>
                <a:cs typeface="Montserrat"/>
                <a:sym typeface="Montserrat"/>
              </a:rPr>
              <a:t>(*) dolor sit amet, consectetur adipiscing elit, sed do eiusmod tempor incididunt ut labore et dolore magna aliqua.</a:t>
            </a:r>
            <a:endParaRPr sz="1067" kern="0">
              <a:solidFill>
                <a:srgbClr val="282A4E"/>
              </a:solidFill>
              <a:latin typeface="Montserrat"/>
              <a:ea typeface="Montserrat"/>
              <a:cs typeface="Montserrat"/>
              <a:sym typeface="Montserrat"/>
            </a:endParaRPr>
          </a:p>
        </p:txBody>
      </p:sp>
      <p:graphicFrame>
        <p:nvGraphicFramePr>
          <p:cNvPr id="350" name="Google Shape;350;p55"/>
          <p:cNvGraphicFramePr/>
          <p:nvPr/>
        </p:nvGraphicFramePr>
        <p:xfrm>
          <a:off x="8904985" y="1997933"/>
          <a:ext cx="2402167" cy="2809068"/>
        </p:xfrm>
        <a:graphic>
          <a:graphicData uri="http://schemas.openxmlformats.org/drawingml/2006/table">
            <a:tbl>
              <a:tblPr>
                <a:noFill/>
              </a:tblPr>
              <a:tblGrid>
                <a:gridCol w="1353667">
                  <a:extLst>
                    <a:ext uri="{9D8B030D-6E8A-4147-A177-3AD203B41FA5}">
                      <a16:colId xmlns:a16="http://schemas.microsoft.com/office/drawing/2014/main" val="20000"/>
                    </a:ext>
                  </a:extLst>
                </a:gridCol>
                <a:gridCol w="1048500">
                  <a:extLst>
                    <a:ext uri="{9D8B030D-6E8A-4147-A177-3AD203B41FA5}">
                      <a16:colId xmlns:a16="http://schemas.microsoft.com/office/drawing/2014/main" val="20001"/>
                    </a:ext>
                  </a:extLst>
                </a:gridCol>
              </a:tblGrid>
              <a:tr h="702267">
                <a:tc>
                  <a:txBody>
                    <a:bodyPr/>
                    <a:lstStyle/>
                    <a:p>
                      <a:pPr marL="0" lvl="0" indent="0" algn="ctr" rtl="0">
                        <a:spcBef>
                          <a:spcPts val="0"/>
                        </a:spcBef>
                        <a:spcAft>
                          <a:spcPts val="0"/>
                        </a:spcAft>
                        <a:buNone/>
                      </a:pPr>
                      <a:r>
                        <a:rPr lang="en" sz="1100" b="1">
                          <a:solidFill>
                            <a:srgbClr val="252C4F"/>
                          </a:solidFill>
                          <a:latin typeface="Montserrat"/>
                          <a:ea typeface="Montserrat"/>
                          <a:cs typeface="Montserrat"/>
                          <a:sym typeface="Montserrat"/>
                        </a:rPr>
                        <a:t>Lorem</a:t>
                      </a:r>
                      <a:endParaRPr sz="1100" b="1">
                        <a:solidFill>
                          <a:srgbClr val="252C4F"/>
                        </a:solidFill>
                        <a:latin typeface="Montserrat"/>
                        <a:ea typeface="Montserrat"/>
                        <a:cs typeface="Montserrat"/>
                        <a:sym typeface="Montserrat"/>
                      </a:endParaRPr>
                    </a:p>
                  </a:txBody>
                  <a:tcPr marL="121900" marR="72000" marT="121900" marB="121900"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28575" cap="flat" cmpd="sng">
                      <a:solidFill>
                        <a:srgbClr val="D9D9D9"/>
                      </a:solidFill>
                      <a:prstDash val="solid"/>
                      <a:round/>
                      <a:headEnd type="none" w="sm" len="sm"/>
                      <a:tailEnd type="none" w="sm" len="sm"/>
                    </a:lnB>
                    <a:solidFill>
                      <a:srgbClr val="E6BB62"/>
                    </a:solidFill>
                  </a:tcPr>
                </a:tc>
                <a:tc>
                  <a:txBody>
                    <a:bodyPr/>
                    <a:lstStyle/>
                    <a:p>
                      <a:pPr marL="0" lvl="0" indent="0" algn="ctr" rtl="0">
                        <a:spcBef>
                          <a:spcPts val="0"/>
                        </a:spcBef>
                        <a:spcAft>
                          <a:spcPts val="0"/>
                        </a:spcAft>
                        <a:buNone/>
                      </a:pPr>
                      <a:r>
                        <a:rPr lang="en" sz="1100" b="1">
                          <a:solidFill>
                            <a:srgbClr val="252C4F"/>
                          </a:solidFill>
                          <a:latin typeface="Montserrat"/>
                          <a:ea typeface="Montserrat"/>
                          <a:cs typeface="Montserrat"/>
                          <a:sym typeface="Montserrat"/>
                        </a:rPr>
                        <a:t>XXX </a:t>
                      </a:r>
                      <a:endParaRPr sz="1100" b="1">
                        <a:solidFill>
                          <a:srgbClr val="252C4F"/>
                        </a:solidFill>
                        <a:latin typeface="Montserrat"/>
                        <a:ea typeface="Montserrat"/>
                        <a:cs typeface="Montserrat"/>
                        <a:sym typeface="Montserrat"/>
                      </a:endParaRPr>
                    </a:p>
                  </a:txBody>
                  <a:tcPr marL="121900" marR="72000" marT="121900" marB="121900"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28575" cap="flat" cmpd="sng">
                      <a:solidFill>
                        <a:srgbClr val="D9D9D9"/>
                      </a:solidFill>
                      <a:prstDash val="solid"/>
                      <a:round/>
                      <a:headEnd type="none" w="sm" len="sm"/>
                      <a:tailEnd type="none" w="sm" len="sm"/>
                    </a:lnB>
                    <a:solidFill>
                      <a:srgbClr val="E6BB62"/>
                    </a:solidFill>
                  </a:tcPr>
                </a:tc>
                <a:extLst>
                  <a:ext uri="{0D108BD9-81ED-4DB2-BD59-A6C34878D82A}">
                    <a16:rowId xmlns:a16="http://schemas.microsoft.com/office/drawing/2014/main" val="10000"/>
                  </a:ext>
                </a:extLst>
              </a:tr>
              <a:tr h="702267">
                <a:tc>
                  <a:txBody>
                    <a:bodyPr/>
                    <a:lstStyle/>
                    <a:p>
                      <a:pPr marL="0" lvl="0" indent="0" algn="ctr" rtl="0">
                        <a:spcBef>
                          <a:spcPts val="0"/>
                        </a:spcBef>
                        <a:spcAft>
                          <a:spcPts val="0"/>
                        </a:spcAft>
                        <a:buNone/>
                      </a:pPr>
                      <a:r>
                        <a:rPr lang="en" sz="1100">
                          <a:solidFill>
                            <a:srgbClr val="282A4E"/>
                          </a:solidFill>
                          <a:latin typeface="Montserrat Medium"/>
                          <a:ea typeface="Montserrat Medium"/>
                          <a:cs typeface="Montserrat Medium"/>
                          <a:sym typeface="Montserrat Medium"/>
                        </a:rPr>
                        <a:t>Lorem ipsum dolor </a:t>
                      </a:r>
                      <a:endParaRPr sz="1100">
                        <a:solidFill>
                          <a:srgbClr val="282A4E"/>
                        </a:solidFill>
                        <a:latin typeface="Montserrat Medium"/>
                        <a:ea typeface="Montserrat Medium"/>
                        <a:cs typeface="Montserrat Medium"/>
                        <a:sym typeface="Montserrat Medium"/>
                      </a:endParaRPr>
                    </a:p>
                  </a:txBody>
                  <a:tcPr marL="121900" marR="72000" marT="121900" marB="121900"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2857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1100">
                          <a:solidFill>
                            <a:srgbClr val="282A4E"/>
                          </a:solidFill>
                          <a:latin typeface="Montserrat Medium"/>
                          <a:ea typeface="Montserrat Medium"/>
                          <a:cs typeface="Montserrat Medium"/>
                          <a:sym typeface="Montserrat Medium"/>
                        </a:rPr>
                        <a:t>$ XX.XXX</a:t>
                      </a:r>
                      <a:endParaRPr sz="1100">
                        <a:solidFill>
                          <a:srgbClr val="282A4E"/>
                        </a:solidFill>
                        <a:latin typeface="Montserrat Medium"/>
                        <a:ea typeface="Montserrat Medium"/>
                        <a:cs typeface="Montserrat Medium"/>
                        <a:sym typeface="Montserrat Medium"/>
                      </a:endParaRPr>
                    </a:p>
                  </a:txBody>
                  <a:tcPr marL="121900" marR="72000" marT="121900" marB="121900"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2857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702267">
                <a:tc>
                  <a:txBody>
                    <a:bodyPr/>
                    <a:lstStyle/>
                    <a:p>
                      <a:pPr marL="0" lvl="0" indent="0" algn="ctr" rtl="0">
                        <a:spcBef>
                          <a:spcPts val="0"/>
                        </a:spcBef>
                        <a:spcAft>
                          <a:spcPts val="0"/>
                        </a:spcAft>
                        <a:buNone/>
                      </a:pPr>
                      <a:r>
                        <a:rPr lang="en" sz="1100">
                          <a:solidFill>
                            <a:srgbClr val="282A4E"/>
                          </a:solidFill>
                          <a:latin typeface="Montserrat Medium"/>
                          <a:ea typeface="Montserrat Medium"/>
                          <a:cs typeface="Montserrat Medium"/>
                          <a:sym typeface="Montserrat Medium"/>
                        </a:rPr>
                        <a:t>Lorem ipsum dolor </a:t>
                      </a:r>
                      <a:endParaRPr sz="1100">
                        <a:solidFill>
                          <a:srgbClr val="282A4E"/>
                        </a:solidFill>
                        <a:latin typeface="Montserrat Medium"/>
                        <a:ea typeface="Montserrat Medium"/>
                        <a:cs typeface="Montserrat Medium"/>
                        <a:sym typeface="Montserrat Medium"/>
                      </a:endParaRPr>
                    </a:p>
                  </a:txBody>
                  <a:tcPr marL="121900" marR="72000" marT="121900" marB="121900"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1100">
                          <a:solidFill>
                            <a:srgbClr val="282A4E"/>
                          </a:solidFill>
                          <a:latin typeface="Montserrat Medium"/>
                          <a:ea typeface="Montserrat Medium"/>
                          <a:cs typeface="Montserrat Medium"/>
                          <a:sym typeface="Montserrat Medium"/>
                        </a:rPr>
                        <a:t>$ XX.XXX</a:t>
                      </a:r>
                      <a:endParaRPr sz="1100">
                        <a:solidFill>
                          <a:srgbClr val="282A4E"/>
                        </a:solidFill>
                        <a:latin typeface="Montserrat Medium"/>
                        <a:ea typeface="Montserrat Medium"/>
                        <a:cs typeface="Montserrat Medium"/>
                        <a:sym typeface="Montserrat Medium"/>
                      </a:endParaRPr>
                    </a:p>
                  </a:txBody>
                  <a:tcPr marL="121900" marR="72000" marT="121900" marB="121900"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702267">
                <a:tc>
                  <a:txBody>
                    <a:bodyPr/>
                    <a:lstStyle/>
                    <a:p>
                      <a:pPr marL="0" lvl="0" indent="0" algn="ctr" rtl="0">
                        <a:spcBef>
                          <a:spcPts val="0"/>
                        </a:spcBef>
                        <a:spcAft>
                          <a:spcPts val="0"/>
                        </a:spcAft>
                        <a:buNone/>
                      </a:pPr>
                      <a:r>
                        <a:rPr lang="en" sz="1100" b="1">
                          <a:solidFill>
                            <a:srgbClr val="282A4E"/>
                          </a:solidFill>
                          <a:latin typeface="Montserrat"/>
                          <a:ea typeface="Montserrat"/>
                          <a:cs typeface="Montserrat"/>
                          <a:sym typeface="Montserrat"/>
                        </a:rPr>
                        <a:t>TOTAL</a:t>
                      </a:r>
                      <a:endParaRPr sz="1100" b="1">
                        <a:solidFill>
                          <a:srgbClr val="282A4E"/>
                        </a:solidFill>
                        <a:latin typeface="Montserrat"/>
                        <a:ea typeface="Montserrat"/>
                        <a:cs typeface="Montserrat"/>
                        <a:sym typeface="Montserrat"/>
                      </a:endParaRPr>
                    </a:p>
                  </a:txBody>
                  <a:tcPr marL="121900" marR="72000" marT="121900" marB="121900"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FFFFFF"/>
                      </a:solidFill>
                      <a:prstDash val="solid"/>
                      <a:round/>
                      <a:headEnd type="none" w="sm" len="sm"/>
                      <a:tailEnd type="none" w="sm" len="sm"/>
                    </a:lnB>
                    <a:solidFill>
                      <a:srgbClr val="D9D9D9"/>
                    </a:solidFill>
                  </a:tcPr>
                </a:tc>
                <a:tc>
                  <a:txBody>
                    <a:bodyPr/>
                    <a:lstStyle/>
                    <a:p>
                      <a:pPr marL="0" lvl="0" indent="0" algn="ctr" rtl="0">
                        <a:spcBef>
                          <a:spcPts val="0"/>
                        </a:spcBef>
                        <a:spcAft>
                          <a:spcPts val="0"/>
                        </a:spcAft>
                        <a:buNone/>
                      </a:pPr>
                      <a:r>
                        <a:rPr lang="en" sz="1100" b="1">
                          <a:solidFill>
                            <a:srgbClr val="282A4E"/>
                          </a:solidFill>
                          <a:latin typeface="Montserrat"/>
                          <a:ea typeface="Montserrat"/>
                          <a:cs typeface="Montserrat"/>
                          <a:sym typeface="Montserrat"/>
                        </a:rPr>
                        <a:t>$ XX.XXX</a:t>
                      </a:r>
                      <a:endParaRPr sz="1100" b="1">
                        <a:solidFill>
                          <a:srgbClr val="282A4E"/>
                        </a:solidFill>
                        <a:latin typeface="Montserrat"/>
                        <a:ea typeface="Montserrat"/>
                        <a:cs typeface="Montserrat"/>
                        <a:sym typeface="Montserrat"/>
                      </a:endParaRPr>
                    </a:p>
                  </a:txBody>
                  <a:tcPr marL="121900" marR="72000" marT="121900" marB="121900"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FFFFFF"/>
                      </a:solidFill>
                      <a:prstDash val="solid"/>
                      <a:round/>
                      <a:headEnd type="none" w="sm" len="sm"/>
                      <a:tailEnd type="none" w="sm" len="sm"/>
                    </a:lnB>
                    <a:solidFill>
                      <a:srgbClr val="D9D9D9"/>
                    </a:solidFill>
                  </a:tcPr>
                </a:tc>
                <a:extLst>
                  <a:ext uri="{0D108BD9-81ED-4DB2-BD59-A6C34878D82A}">
                    <a16:rowId xmlns:a16="http://schemas.microsoft.com/office/drawing/2014/main" val="10003"/>
                  </a:ext>
                </a:extLst>
              </a:tr>
            </a:tbl>
          </a:graphicData>
        </a:graphic>
      </p:graphicFrame>
      <p:sp>
        <p:nvSpPr>
          <p:cNvPr id="351" name="Google Shape;351;p55"/>
          <p:cNvSpPr txBox="1"/>
          <p:nvPr/>
        </p:nvSpPr>
        <p:spPr>
          <a:xfrm>
            <a:off x="8784433" y="4807000"/>
            <a:ext cx="2470400" cy="5336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 sz="1067" kern="0">
                <a:solidFill>
                  <a:srgbClr val="282A4E"/>
                </a:solidFill>
                <a:latin typeface="Montserrat"/>
                <a:ea typeface="Montserrat"/>
                <a:cs typeface="Montserrat"/>
                <a:sym typeface="Montserrat"/>
              </a:rPr>
              <a:t>(*) dolor sit amet, consectetur adipiscing elit, sed do.</a:t>
            </a:r>
            <a:endParaRPr sz="1067" kern="0">
              <a:solidFill>
                <a:srgbClr val="282A4E"/>
              </a:solidFill>
              <a:latin typeface="Montserrat"/>
              <a:ea typeface="Montserrat"/>
              <a:cs typeface="Montserrat"/>
              <a:sym typeface="Montserrat"/>
            </a:endParaRPr>
          </a:p>
        </p:txBody>
      </p:sp>
      <p:sp>
        <p:nvSpPr>
          <p:cNvPr id="352" name="Google Shape;352;p55"/>
          <p:cNvSpPr txBox="1"/>
          <p:nvPr/>
        </p:nvSpPr>
        <p:spPr>
          <a:xfrm>
            <a:off x="8815433" y="1389667"/>
            <a:ext cx="4371600" cy="6932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 sz="1333" b="1" kern="0">
                <a:solidFill>
                  <a:srgbClr val="282A4E"/>
                </a:solidFill>
                <a:latin typeface="Montserrat"/>
                <a:ea typeface="Montserrat"/>
                <a:cs typeface="Montserrat"/>
                <a:sym typeface="Montserrat"/>
              </a:rPr>
              <a:t>LOREM</a:t>
            </a:r>
            <a:endParaRPr sz="1333" b="1" kern="0">
              <a:solidFill>
                <a:srgbClr val="282A4E"/>
              </a:solidFill>
              <a:latin typeface="Montserrat"/>
              <a:ea typeface="Montserrat"/>
              <a:cs typeface="Montserrat"/>
              <a:sym typeface="Montserrat"/>
            </a:endParaRPr>
          </a:p>
        </p:txBody>
      </p:sp>
      <p:cxnSp>
        <p:nvCxnSpPr>
          <p:cNvPr id="353" name="Google Shape;353;p55"/>
          <p:cNvCxnSpPr/>
          <p:nvPr/>
        </p:nvCxnSpPr>
        <p:spPr>
          <a:xfrm>
            <a:off x="4259867" y="1056300"/>
            <a:ext cx="7045200" cy="0"/>
          </a:xfrm>
          <a:prstGeom prst="straightConnector1">
            <a:avLst/>
          </a:prstGeom>
          <a:noFill/>
          <a:ln w="9525" cap="flat" cmpd="sng">
            <a:solidFill>
              <a:srgbClr val="282A4E"/>
            </a:solidFill>
            <a:prstDash val="solid"/>
            <a:round/>
            <a:headEnd type="none" w="sm" len="sm"/>
            <a:tailEnd type="none" w="sm" len="sm"/>
          </a:ln>
          <a:effectLst>
            <a:outerShdw blurRad="57150" dist="19050" dir="5400000" algn="bl" rotWithShape="0">
              <a:srgbClr val="000000">
                <a:alpha val="23920"/>
              </a:srgbClr>
            </a:outerShdw>
          </a:effectLst>
        </p:spPr>
      </p:cxnSp>
      <p:sp>
        <p:nvSpPr>
          <p:cNvPr id="354" name="Google Shape;354;p55"/>
          <p:cNvSpPr txBox="1"/>
          <p:nvPr/>
        </p:nvSpPr>
        <p:spPr>
          <a:xfrm>
            <a:off x="4160033" y="581067"/>
            <a:ext cx="100880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n" sz="2267" b="1" kern="0">
                <a:solidFill>
                  <a:srgbClr val="282A4E"/>
                </a:solidFill>
                <a:latin typeface="Lora"/>
                <a:ea typeface="Lora"/>
                <a:cs typeface="Lora"/>
                <a:sym typeface="Lora"/>
              </a:rPr>
              <a:t>Lorem ipsum dolor sit amet</a:t>
            </a:r>
            <a:endParaRPr sz="2267" b="1" kern="0">
              <a:solidFill>
                <a:srgbClr val="282A4E"/>
              </a:solidFill>
              <a:latin typeface="Lora"/>
              <a:ea typeface="Lora"/>
              <a:cs typeface="Lora"/>
              <a:sym typeface="Lora"/>
            </a:endParaRPr>
          </a:p>
          <a:p>
            <a:pPr defTabSz="1219170">
              <a:buClr>
                <a:srgbClr val="000000"/>
              </a:buClr>
              <a:buSzPts val="1700"/>
            </a:pPr>
            <a:endParaRPr sz="2267" kern="0">
              <a:solidFill>
                <a:srgbClr val="282A4E"/>
              </a:solidFill>
              <a:latin typeface="Lora"/>
              <a:ea typeface="Lora"/>
              <a:cs typeface="Lora"/>
              <a:sym typeface="Lora"/>
            </a:endParaRPr>
          </a:p>
          <a:p>
            <a:pPr defTabSz="1219170">
              <a:buClr>
                <a:srgbClr val="000000"/>
              </a:buClr>
              <a:buSzPts val="1700"/>
            </a:pPr>
            <a:endParaRPr sz="2267" kern="0">
              <a:solidFill>
                <a:srgbClr val="282A4E"/>
              </a:solidFill>
              <a:latin typeface="Lora"/>
              <a:ea typeface="Lora"/>
              <a:cs typeface="Lora"/>
              <a:sym typeface="Lora"/>
            </a:endParaRPr>
          </a:p>
          <a:p>
            <a:pPr defTabSz="1219170">
              <a:buClr>
                <a:srgbClr val="000000"/>
              </a:buClr>
              <a:buSzPts val="1700"/>
            </a:pPr>
            <a:endParaRPr sz="2267" kern="0">
              <a:solidFill>
                <a:srgbClr val="282A4E"/>
              </a:solidFill>
              <a:latin typeface="Lora"/>
              <a:ea typeface="Lora"/>
              <a:cs typeface="Lora"/>
              <a:sym typeface="Lora"/>
            </a:endParaRPr>
          </a:p>
          <a:p>
            <a:pPr defTabSz="1219170">
              <a:buClr>
                <a:srgbClr val="000000"/>
              </a:buClr>
              <a:buSzPts val="1700"/>
            </a:pPr>
            <a:endParaRPr sz="2267" b="1" kern="0">
              <a:solidFill>
                <a:srgbClr val="282A4E"/>
              </a:solidFill>
              <a:latin typeface="Lora"/>
              <a:ea typeface="Lora"/>
              <a:cs typeface="Lora"/>
              <a:sym typeface="Lora"/>
            </a:endParaRPr>
          </a:p>
        </p:txBody>
      </p:sp>
      <p:sp>
        <p:nvSpPr>
          <p:cNvPr id="355" name="Google Shape;355;p55"/>
          <p:cNvSpPr/>
          <p:nvPr/>
        </p:nvSpPr>
        <p:spPr>
          <a:xfrm>
            <a:off x="0" y="0"/>
            <a:ext cx="3412000" cy="6858000"/>
          </a:xfrm>
          <a:prstGeom prst="rect">
            <a:avLst/>
          </a:prstGeom>
          <a:solidFill>
            <a:srgbClr val="EFEFE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356" name="Google Shape;356;p55"/>
          <p:cNvSpPr txBox="1"/>
          <p:nvPr/>
        </p:nvSpPr>
        <p:spPr>
          <a:xfrm>
            <a:off x="618067" y="1540833"/>
            <a:ext cx="2432400" cy="4973600"/>
          </a:xfrm>
          <a:prstGeom prst="rect">
            <a:avLst/>
          </a:prstGeom>
          <a:noFill/>
          <a:ln>
            <a:noFill/>
          </a:ln>
        </p:spPr>
        <p:txBody>
          <a:bodyPr spcFirstLastPara="1" wrap="square" lIns="91433" tIns="45700" rIns="91433" bIns="45700" anchor="t" anchorCtr="0">
            <a:noAutofit/>
          </a:bodyPr>
          <a:lstStyle/>
          <a:p>
            <a:pPr defTabSz="1219170">
              <a:lnSpc>
                <a:spcPct val="115000"/>
              </a:lnSpc>
              <a:buClr>
                <a:srgbClr val="000000"/>
              </a:buClr>
            </a:pPr>
            <a:r>
              <a:rPr lang="en" sz="2133" b="1" kern="0">
                <a:solidFill>
                  <a:srgbClr val="252C4F"/>
                </a:solidFill>
                <a:latin typeface="Lora"/>
                <a:ea typeface="Lora"/>
                <a:cs typeface="Lora"/>
                <a:sym typeface="Lora"/>
              </a:rPr>
              <a:t>Lorem ipsum dolor sit amet, consectetur adipiscing elit,</a:t>
            </a:r>
            <a:endParaRPr sz="2133" b="1" kern="0">
              <a:solidFill>
                <a:srgbClr val="252C4F"/>
              </a:solidFill>
              <a:latin typeface="Lora"/>
              <a:ea typeface="Lora"/>
              <a:cs typeface="Lora"/>
              <a:sym typeface="Lora"/>
            </a:endParaRPr>
          </a:p>
          <a:p>
            <a:pPr defTabSz="1219170">
              <a:lnSpc>
                <a:spcPct val="115000"/>
              </a:lnSpc>
              <a:buClr>
                <a:srgbClr val="000000"/>
              </a:buClr>
            </a:pPr>
            <a:r>
              <a:rPr lang="en" sz="2133" kern="0">
                <a:solidFill>
                  <a:srgbClr val="252C4F"/>
                </a:solidFill>
                <a:latin typeface="Lora"/>
                <a:ea typeface="Lora"/>
                <a:cs typeface="Lora"/>
                <a:sym typeface="Lora"/>
              </a:rPr>
              <a:t>incididunt ut labore.</a:t>
            </a:r>
            <a:endParaRPr sz="2133" kern="0">
              <a:solidFill>
                <a:srgbClr val="252C4F"/>
              </a:solidFill>
              <a:latin typeface="Lora"/>
              <a:ea typeface="Lora"/>
              <a:cs typeface="Lora"/>
              <a:sym typeface="Lora"/>
            </a:endParaRPr>
          </a:p>
          <a:p>
            <a:pPr defTabSz="1219170">
              <a:lnSpc>
                <a:spcPct val="115000"/>
              </a:lnSpc>
              <a:buClr>
                <a:srgbClr val="000000"/>
              </a:buClr>
            </a:pPr>
            <a:endParaRPr sz="2133" kern="0">
              <a:solidFill>
                <a:srgbClr val="252C4F"/>
              </a:solidFill>
              <a:latin typeface="Lora"/>
              <a:ea typeface="Lora"/>
              <a:cs typeface="Lora"/>
              <a:sym typeface="Lora"/>
            </a:endParaRPr>
          </a:p>
        </p:txBody>
      </p:sp>
      <p:sp>
        <p:nvSpPr>
          <p:cNvPr id="357" name="Google Shape;357;p55"/>
          <p:cNvSpPr txBox="1"/>
          <p:nvPr/>
        </p:nvSpPr>
        <p:spPr>
          <a:xfrm>
            <a:off x="4160033" y="1389667"/>
            <a:ext cx="4281600" cy="39892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 sz="1333" b="1" kern="0">
                <a:solidFill>
                  <a:srgbClr val="282A4E"/>
                </a:solidFill>
                <a:latin typeface="Montserrat"/>
                <a:ea typeface="Montserrat"/>
                <a:cs typeface="Montserrat"/>
                <a:sym typeface="Montserrat"/>
              </a:rPr>
              <a:t>LOREM</a:t>
            </a:r>
            <a:br>
              <a:rPr lang="en" sz="1333" b="1" kern="0">
                <a:solidFill>
                  <a:srgbClr val="282A4E"/>
                </a:solidFill>
                <a:latin typeface="Montserrat"/>
                <a:ea typeface="Montserrat"/>
                <a:cs typeface="Montserrat"/>
                <a:sym typeface="Montserrat"/>
              </a:rPr>
            </a:br>
            <a:r>
              <a:rPr lang="en" sz="1333" b="1" kern="0">
                <a:solidFill>
                  <a:srgbClr val="282A4E"/>
                </a:solidFill>
                <a:latin typeface="Montserrat"/>
                <a:ea typeface="Montserrat"/>
                <a:cs typeface="Montserrat"/>
                <a:sym typeface="Montserrat"/>
              </a:rPr>
              <a:t>- </a:t>
            </a:r>
            <a:r>
              <a:rPr lang="en" sz="1333" kern="0">
                <a:solidFill>
                  <a:srgbClr val="282A4E"/>
                </a:solidFill>
                <a:latin typeface="Montserrat"/>
                <a:ea typeface="Montserrat"/>
                <a:cs typeface="Montserrat"/>
                <a:sym typeface="Montserrat"/>
              </a:rPr>
              <a:t>Dolor sit amet, consectetur adipiscing elit, sed do eiusmod tempor incididunt ut labore et dolore magna aliqua.</a:t>
            </a:r>
            <a:br>
              <a:rPr lang="en" sz="1333" kern="0">
                <a:solidFill>
                  <a:srgbClr val="282A4E"/>
                </a:solidFill>
                <a:latin typeface="Montserrat"/>
                <a:ea typeface="Montserrat"/>
                <a:cs typeface="Montserrat"/>
                <a:sym typeface="Montserrat"/>
              </a:rPr>
            </a:br>
            <a:r>
              <a:rPr lang="en" sz="1333" b="1" kern="0">
                <a:solidFill>
                  <a:srgbClr val="282A4E"/>
                </a:solidFill>
                <a:latin typeface="Montserrat"/>
                <a:ea typeface="Montserrat"/>
                <a:cs typeface="Montserrat"/>
                <a:sym typeface="Montserrat"/>
              </a:rPr>
              <a:t>-</a:t>
            </a:r>
            <a:r>
              <a:rPr lang="en" sz="1333" kern="0">
                <a:solidFill>
                  <a:srgbClr val="282A4E"/>
                </a:solidFill>
                <a:latin typeface="Montserrat"/>
                <a:ea typeface="Montserrat"/>
                <a:cs typeface="Montserrat"/>
                <a:sym typeface="Montserrat"/>
              </a:rPr>
              <a:t> Dolor sit amet, consectetur adipiscing elit, sed do eiusmod tempor incididunt ut labore et dolore magna aliqua.</a:t>
            </a:r>
            <a:endParaRPr sz="1333" kern="0">
              <a:solidFill>
                <a:srgbClr val="282A4E"/>
              </a:solidFill>
              <a:latin typeface="Montserrat"/>
              <a:ea typeface="Montserrat"/>
              <a:cs typeface="Montserrat"/>
              <a:sym typeface="Montserrat"/>
            </a:endParaRPr>
          </a:p>
          <a:p>
            <a:pPr defTabSz="1219170">
              <a:spcBef>
                <a:spcPts val="1333"/>
              </a:spcBef>
              <a:buClr>
                <a:srgbClr val="000000"/>
              </a:buClr>
            </a:pPr>
            <a:r>
              <a:rPr lang="en" sz="1333" b="1" kern="0">
                <a:solidFill>
                  <a:srgbClr val="282A4E"/>
                </a:solidFill>
                <a:latin typeface="Montserrat"/>
                <a:ea typeface="Montserrat"/>
                <a:cs typeface="Montserrat"/>
                <a:sym typeface="Montserrat"/>
              </a:rPr>
              <a:t>LOREM</a:t>
            </a:r>
            <a:br>
              <a:rPr lang="en" sz="1333" b="1" kern="0">
                <a:solidFill>
                  <a:srgbClr val="282A4E"/>
                </a:solidFill>
                <a:latin typeface="Montserrat"/>
                <a:ea typeface="Montserrat"/>
                <a:cs typeface="Montserrat"/>
                <a:sym typeface="Montserrat"/>
              </a:rPr>
            </a:br>
            <a:r>
              <a:rPr lang="en" sz="1333" b="1" kern="0">
                <a:solidFill>
                  <a:srgbClr val="282A4E"/>
                </a:solidFill>
                <a:latin typeface="Montserrat"/>
                <a:ea typeface="Montserrat"/>
                <a:cs typeface="Montserrat"/>
                <a:sym typeface="Montserrat"/>
              </a:rPr>
              <a:t>- </a:t>
            </a:r>
            <a:r>
              <a:rPr lang="en" sz="1333" kern="0">
                <a:solidFill>
                  <a:srgbClr val="282A4E"/>
                </a:solidFill>
                <a:latin typeface="Montserrat"/>
                <a:ea typeface="Montserrat"/>
                <a:cs typeface="Montserrat"/>
                <a:sym typeface="Montserrat"/>
              </a:rPr>
              <a:t>Dolor sit amet, consectetur adipiscing elit, sed do eiusmod tempor incididunt ut labore et dolore magna aliqua.</a:t>
            </a:r>
            <a:endParaRPr sz="1333" kern="0">
              <a:solidFill>
                <a:srgbClr val="282A4E"/>
              </a:solidFill>
              <a:latin typeface="Montserrat"/>
              <a:ea typeface="Montserrat"/>
              <a:cs typeface="Montserrat"/>
              <a:sym typeface="Montserrat"/>
            </a:endParaRPr>
          </a:p>
          <a:p>
            <a:pPr defTabSz="1219170">
              <a:spcBef>
                <a:spcPts val="1333"/>
              </a:spcBef>
              <a:spcAft>
                <a:spcPts val="1333"/>
              </a:spcAft>
              <a:buClr>
                <a:srgbClr val="000000"/>
              </a:buClr>
            </a:pPr>
            <a:r>
              <a:rPr lang="en" sz="1333" b="1" kern="0">
                <a:solidFill>
                  <a:srgbClr val="282A4E"/>
                </a:solidFill>
                <a:latin typeface="Montserrat"/>
                <a:ea typeface="Montserrat"/>
                <a:cs typeface="Montserrat"/>
                <a:sym typeface="Montserrat"/>
              </a:rPr>
              <a:t>LOREM</a:t>
            </a:r>
            <a:br>
              <a:rPr lang="en" sz="1333" b="1" kern="0">
                <a:solidFill>
                  <a:srgbClr val="282A4E"/>
                </a:solidFill>
                <a:latin typeface="Montserrat"/>
                <a:ea typeface="Montserrat"/>
                <a:cs typeface="Montserrat"/>
                <a:sym typeface="Montserrat"/>
              </a:rPr>
            </a:br>
            <a:r>
              <a:rPr lang="en" sz="1333" b="1" kern="0">
                <a:solidFill>
                  <a:srgbClr val="282A4E"/>
                </a:solidFill>
                <a:latin typeface="Montserrat"/>
                <a:ea typeface="Montserrat"/>
                <a:cs typeface="Montserrat"/>
                <a:sym typeface="Montserrat"/>
              </a:rPr>
              <a:t>- </a:t>
            </a:r>
            <a:r>
              <a:rPr lang="en" sz="1333" kern="0">
                <a:solidFill>
                  <a:srgbClr val="282A4E"/>
                </a:solidFill>
                <a:latin typeface="Montserrat"/>
                <a:ea typeface="Montserrat"/>
                <a:cs typeface="Montserrat"/>
                <a:sym typeface="Montserrat"/>
              </a:rPr>
              <a:t>Dolor sit amet, consectetur adipiscing elit, sed do eiusmod tempor incididunt ut labore.</a:t>
            </a:r>
            <a:br>
              <a:rPr lang="en" sz="1333" kern="0">
                <a:solidFill>
                  <a:srgbClr val="282A4E"/>
                </a:solidFill>
                <a:latin typeface="Montserrat"/>
                <a:ea typeface="Montserrat"/>
                <a:cs typeface="Montserrat"/>
                <a:sym typeface="Montserrat"/>
              </a:rPr>
            </a:br>
            <a:r>
              <a:rPr lang="en" sz="1333" b="1" kern="0">
                <a:solidFill>
                  <a:srgbClr val="282A4E"/>
                </a:solidFill>
                <a:latin typeface="Montserrat"/>
                <a:ea typeface="Montserrat"/>
                <a:cs typeface="Montserrat"/>
                <a:sym typeface="Montserrat"/>
              </a:rPr>
              <a:t>-</a:t>
            </a:r>
            <a:r>
              <a:rPr lang="en" sz="1333" kern="0">
                <a:solidFill>
                  <a:srgbClr val="282A4E"/>
                </a:solidFill>
                <a:latin typeface="Montserrat"/>
                <a:ea typeface="Montserrat"/>
                <a:cs typeface="Montserrat"/>
                <a:sym typeface="Montserrat"/>
              </a:rPr>
              <a:t> Dolor sit amet, consectetur adipiscing elit, sed do eiusmod tempor incididunt ut labore et dolore magna aliqua.</a:t>
            </a:r>
            <a:endParaRPr sz="1333" kern="0">
              <a:solidFill>
                <a:srgbClr val="282A4E"/>
              </a:solidFill>
              <a:latin typeface="Montserrat"/>
              <a:ea typeface="Montserrat"/>
              <a:cs typeface="Montserrat"/>
              <a:sym typeface="Montserrat"/>
            </a:endParaRPr>
          </a:p>
        </p:txBody>
      </p:sp>
      <p:cxnSp>
        <p:nvCxnSpPr>
          <p:cNvPr id="358" name="Google Shape;358;p55"/>
          <p:cNvCxnSpPr/>
          <p:nvPr/>
        </p:nvCxnSpPr>
        <p:spPr>
          <a:xfrm>
            <a:off x="702267" y="4690533"/>
            <a:ext cx="1168400" cy="0"/>
          </a:xfrm>
          <a:prstGeom prst="straightConnector1">
            <a:avLst/>
          </a:prstGeom>
          <a:noFill/>
          <a:ln w="9525" cap="flat" cmpd="sng">
            <a:solidFill>
              <a:srgbClr val="282A4E"/>
            </a:solidFill>
            <a:prstDash val="solid"/>
            <a:round/>
            <a:headEnd type="none" w="med" len="med"/>
            <a:tailEnd type="none" w="med" len="med"/>
          </a:ln>
        </p:spPr>
      </p:cxnSp>
      <p:sp>
        <p:nvSpPr>
          <p:cNvPr id="3" name="Google Shape;233;p47">
            <a:extLst>
              <a:ext uri="{FF2B5EF4-FFF2-40B4-BE49-F238E27FC236}">
                <a16:creationId xmlns:a16="http://schemas.microsoft.com/office/drawing/2014/main" id="{20728A9C-BB5F-A2C8-76DF-725DF5B8C842}"/>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5" name="Slide Number Placeholder 5">
            <a:extLst>
              <a:ext uri="{FF2B5EF4-FFF2-40B4-BE49-F238E27FC236}">
                <a16:creationId xmlns:a16="http://schemas.microsoft.com/office/drawing/2014/main" id="{AED6F536-C276-AF20-1050-01F5B90FA45C}"/>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25</a:t>
            </a:fld>
            <a:endParaRPr lang="en-US" dirty="0"/>
          </a:p>
        </p:txBody>
      </p:sp>
      <p:pic>
        <p:nvPicPr>
          <p:cNvPr id="6" name="Gráfico 5">
            <a:extLst>
              <a:ext uri="{FF2B5EF4-FFF2-40B4-BE49-F238E27FC236}">
                <a16:creationId xmlns:a16="http://schemas.microsoft.com/office/drawing/2014/main" id="{07F475FF-3C66-9FD7-74E0-136843D4C5A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56"/>
          <p:cNvSpPr/>
          <p:nvPr/>
        </p:nvSpPr>
        <p:spPr>
          <a:xfrm>
            <a:off x="0" y="0"/>
            <a:ext cx="3508800" cy="6858000"/>
          </a:xfrm>
          <a:prstGeom prst="rect">
            <a:avLst/>
          </a:prstGeom>
          <a:solidFill>
            <a:srgbClr val="EFEFE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graphicFrame>
        <p:nvGraphicFramePr>
          <p:cNvPr id="365" name="Google Shape;365;p56"/>
          <p:cNvGraphicFramePr/>
          <p:nvPr/>
        </p:nvGraphicFramePr>
        <p:xfrm>
          <a:off x="4027733" y="1540933"/>
          <a:ext cx="7410034" cy="3337165"/>
        </p:xfrm>
        <a:graphic>
          <a:graphicData uri="http://schemas.openxmlformats.org/drawingml/2006/table">
            <a:tbl>
              <a:tblPr>
                <a:noFill/>
              </a:tblPr>
              <a:tblGrid>
                <a:gridCol w="3349267">
                  <a:extLst>
                    <a:ext uri="{9D8B030D-6E8A-4147-A177-3AD203B41FA5}">
                      <a16:colId xmlns:a16="http://schemas.microsoft.com/office/drawing/2014/main" val="20000"/>
                    </a:ext>
                  </a:extLst>
                </a:gridCol>
                <a:gridCol w="1991100">
                  <a:extLst>
                    <a:ext uri="{9D8B030D-6E8A-4147-A177-3AD203B41FA5}">
                      <a16:colId xmlns:a16="http://schemas.microsoft.com/office/drawing/2014/main" val="20001"/>
                    </a:ext>
                  </a:extLst>
                </a:gridCol>
                <a:gridCol w="2069667">
                  <a:extLst>
                    <a:ext uri="{9D8B030D-6E8A-4147-A177-3AD203B41FA5}">
                      <a16:colId xmlns:a16="http://schemas.microsoft.com/office/drawing/2014/main" val="20002"/>
                    </a:ext>
                  </a:extLst>
                </a:gridCol>
              </a:tblGrid>
              <a:tr h="667433">
                <a:tc>
                  <a:txBody>
                    <a:bodyPr/>
                    <a:lstStyle/>
                    <a:p>
                      <a:pPr marL="0" lvl="0" indent="0" algn="ctr" rtl="0">
                        <a:spcBef>
                          <a:spcPts val="0"/>
                        </a:spcBef>
                        <a:spcAft>
                          <a:spcPts val="0"/>
                        </a:spcAft>
                        <a:buNone/>
                      </a:pPr>
                      <a:r>
                        <a:rPr lang="en" sz="1300" b="1">
                          <a:solidFill>
                            <a:schemeClr val="lt1"/>
                          </a:solidFill>
                          <a:latin typeface="Montserrat"/>
                          <a:ea typeface="Montserrat"/>
                          <a:cs typeface="Montserrat"/>
                          <a:sym typeface="Montserrat"/>
                        </a:rPr>
                        <a:t>Lorem</a:t>
                      </a:r>
                      <a:endParaRPr sz="1300" b="1">
                        <a:solidFill>
                          <a:schemeClr val="lt1"/>
                        </a:solidFill>
                        <a:latin typeface="Montserrat"/>
                        <a:ea typeface="Montserrat"/>
                        <a:cs typeface="Montserrat"/>
                        <a:sym typeface="Montserrat"/>
                      </a:endParaRPr>
                    </a:p>
                  </a:txBody>
                  <a:tcPr marL="84667" marR="84667" marT="84667" marB="84667" anchor="ctr">
                    <a:lnL w="19050" cap="flat" cmpd="sng">
                      <a:solidFill>
                        <a:srgbClr val="EFEFEF"/>
                      </a:solidFill>
                      <a:prstDash val="solid"/>
                      <a:round/>
                      <a:headEnd type="none" w="sm" len="sm"/>
                      <a:tailEnd type="none" w="sm" len="sm"/>
                    </a:lnL>
                    <a:lnR w="19050" cap="flat" cmpd="sng">
                      <a:solidFill>
                        <a:srgbClr val="EFEFEF"/>
                      </a:solidFill>
                      <a:prstDash val="solid"/>
                      <a:round/>
                      <a:headEnd type="none" w="sm" len="sm"/>
                      <a:tailEnd type="none" w="sm" len="sm"/>
                    </a:lnR>
                    <a:lnT w="19050" cap="flat" cmpd="sng">
                      <a:solidFill>
                        <a:srgbClr val="EFEFEF"/>
                      </a:solidFill>
                      <a:prstDash val="solid"/>
                      <a:round/>
                      <a:headEnd type="none" w="sm" len="sm"/>
                      <a:tailEnd type="none" w="sm" len="sm"/>
                    </a:lnT>
                    <a:lnB w="19050" cap="flat" cmpd="sng">
                      <a:solidFill>
                        <a:srgbClr val="EFEFEF"/>
                      </a:solidFill>
                      <a:prstDash val="solid"/>
                      <a:round/>
                      <a:headEnd type="none" w="sm" len="sm"/>
                      <a:tailEnd type="none" w="sm" len="sm"/>
                    </a:lnB>
                    <a:solidFill>
                      <a:srgbClr val="282A4E"/>
                    </a:solidFill>
                  </a:tcPr>
                </a:tc>
                <a:tc>
                  <a:txBody>
                    <a:bodyPr/>
                    <a:lstStyle/>
                    <a:p>
                      <a:pPr marL="0" lvl="0" indent="0" algn="ctr" rtl="0">
                        <a:spcBef>
                          <a:spcPts val="0"/>
                        </a:spcBef>
                        <a:spcAft>
                          <a:spcPts val="0"/>
                        </a:spcAft>
                        <a:buNone/>
                      </a:pPr>
                      <a:r>
                        <a:rPr lang="en" sz="1300" b="1">
                          <a:solidFill>
                            <a:schemeClr val="lt1"/>
                          </a:solidFill>
                          <a:latin typeface="Montserrat"/>
                          <a:ea typeface="Montserrat"/>
                          <a:cs typeface="Montserrat"/>
                          <a:sym typeface="Montserrat"/>
                        </a:rPr>
                        <a:t>Lorem</a:t>
                      </a:r>
                      <a:endParaRPr sz="1300" b="1">
                        <a:solidFill>
                          <a:schemeClr val="lt1"/>
                        </a:solidFill>
                        <a:latin typeface="Montserrat"/>
                        <a:ea typeface="Montserrat"/>
                        <a:cs typeface="Montserrat"/>
                        <a:sym typeface="Montserrat"/>
                      </a:endParaRPr>
                    </a:p>
                  </a:txBody>
                  <a:tcPr marL="84667" marR="84667" marT="84667" marB="84667" anchor="ctr">
                    <a:lnL w="19050" cap="flat" cmpd="sng">
                      <a:solidFill>
                        <a:srgbClr val="EFEFEF"/>
                      </a:solidFill>
                      <a:prstDash val="solid"/>
                      <a:round/>
                      <a:headEnd type="none" w="sm" len="sm"/>
                      <a:tailEnd type="none" w="sm" len="sm"/>
                    </a:lnL>
                    <a:lnR w="19050" cap="flat" cmpd="sng">
                      <a:solidFill>
                        <a:srgbClr val="EFEFEF"/>
                      </a:solidFill>
                      <a:prstDash val="solid"/>
                      <a:round/>
                      <a:headEnd type="none" w="sm" len="sm"/>
                      <a:tailEnd type="none" w="sm" len="sm"/>
                    </a:lnR>
                    <a:lnT w="19050" cap="flat" cmpd="sng">
                      <a:solidFill>
                        <a:srgbClr val="EFEFEF"/>
                      </a:solidFill>
                      <a:prstDash val="solid"/>
                      <a:round/>
                      <a:headEnd type="none" w="sm" len="sm"/>
                      <a:tailEnd type="none" w="sm" len="sm"/>
                    </a:lnT>
                    <a:lnB w="19050" cap="flat" cmpd="sng">
                      <a:solidFill>
                        <a:srgbClr val="EFEFEF"/>
                      </a:solidFill>
                      <a:prstDash val="solid"/>
                      <a:round/>
                      <a:headEnd type="none" w="sm" len="sm"/>
                      <a:tailEnd type="none" w="sm" len="sm"/>
                    </a:lnB>
                    <a:solidFill>
                      <a:srgbClr val="282A4E"/>
                    </a:solidFill>
                  </a:tcPr>
                </a:tc>
                <a:tc>
                  <a:txBody>
                    <a:bodyPr/>
                    <a:lstStyle/>
                    <a:p>
                      <a:pPr marL="0" lvl="0" indent="0" algn="ctr" rtl="0">
                        <a:spcBef>
                          <a:spcPts val="0"/>
                        </a:spcBef>
                        <a:spcAft>
                          <a:spcPts val="0"/>
                        </a:spcAft>
                        <a:buNone/>
                      </a:pPr>
                      <a:r>
                        <a:rPr lang="en" sz="1300" b="1">
                          <a:solidFill>
                            <a:schemeClr val="lt1"/>
                          </a:solidFill>
                          <a:latin typeface="Montserrat"/>
                          <a:ea typeface="Montserrat"/>
                          <a:cs typeface="Montserrat"/>
                          <a:sym typeface="Montserrat"/>
                        </a:rPr>
                        <a:t>Lorem</a:t>
                      </a:r>
                      <a:endParaRPr sz="1300">
                        <a:solidFill>
                          <a:schemeClr val="lt1"/>
                        </a:solidFill>
                        <a:latin typeface="Montserrat"/>
                        <a:ea typeface="Montserrat"/>
                        <a:cs typeface="Montserrat"/>
                        <a:sym typeface="Montserrat"/>
                      </a:endParaRPr>
                    </a:p>
                  </a:txBody>
                  <a:tcPr marL="84667" marR="84667" marT="84667" marB="84667" anchor="ctr">
                    <a:lnL w="19050" cap="flat" cmpd="sng">
                      <a:solidFill>
                        <a:srgbClr val="EFEFEF"/>
                      </a:solidFill>
                      <a:prstDash val="solid"/>
                      <a:round/>
                      <a:headEnd type="none" w="sm" len="sm"/>
                      <a:tailEnd type="none" w="sm" len="sm"/>
                    </a:lnL>
                    <a:lnR w="19050" cap="flat" cmpd="sng">
                      <a:solidFill>
                        <a:srgbClr val="EFEFEF"/>
                      </a:solidFill>
                      <a:prstDash val="solid"/>
                      <a:round/>
                      <a:headEnd type="none" w="sm" len="sm"/>
                      <a:tailEnd type="none" w="sm" len="sm"/>
                    </a:lnR>
                    <a:lnT w="19050" cap="flat" cmpd="sng">
                      <a:solidFill>
                        <a:srgbClr val="EFEFEF"/>
                      </a:solidFill>
                      <a:prstDash val="solid"/>
                      <a:round/>
                      <a:headEnd type="none" w="sm" len="sm"/>
                      <a:tailEnd type="none" w="sm" len="sm"/>
                    </a:lnT>
                    <a:lnB w="19050" cap="flat" cmpd="sng">
                      <a:solidFill>
                        <a:srgbClr val="EFEFEF"/>
                      </a:solidFill>
                      <a:prstDash val="solid"/>
                      <a:round/>
                      <a:headEnd type="none" w="sm" len="sm"/>
                      <a:tailEnd type="none" w="sm" len="sm"/>
                    </a:lnB>
                    <a:solidFill>
                      <a:srgbClr val="282A4E"/>
                    </a:solidFill>
                  </a:tcPr>
                </a:tc>
                <a:extLst>
                  <a:ext uri="{0D108BD9-81ED-4DB2-BD59-A6C34878D82A}">
                    <a16:rowId xmlns:a16="http://schemas.microsoft.com/office/drawing/2014/main" val="10000"/>
                  </a:ext>
                </a:extLst>
              </a:tr>
              <a:tr h="667433">
                <a:tc>
                  <a:txBody>
                    <a:bodyPr/>
                    <a:lstStyle/>
                    <a:p>
                      <a:pPr marL="0" marR="0" lvl="0" indent="0" algn="ctr" rtl="0">
                        <a:lnSpc>
                          <a:spcPct val="100000"/>
                        </a:lnSpc>
                        <a:spcBef>
                          <a:spcPts val="0"/>
                        </a:spcBef>
                        <a:spcAft>
                          <a:spcPts val="0"/>
                        </a:spcAft>
                        <a:buNone/>
                      </a:pPr>
                      <a:r>
                        <a:rPr lang="en" sz="1300">
                          <a:latin typeface="Montserrat"/>
                          <a:ea typeface="Montserrat"/>
                          <a:cs typeface="Montserrat"/>
                          <a:sym typeface="Montserrat"/>
                        </a:rPr>
                        <a:t>Lorem ipsum dolor sit amet</a:t>
                      </a:r>
                      <a:endParaRPr sz="1300">
                        <a:latin typeface="Montserrat"/>
                        <a:ea typeface="Montserrat"/>
                        <a:cs typeface="Montserrat"/>
                        <a:sym typeface="Montserrat"/>
                      </a:endParaRPr>
                    </a:p>
                  </a:txBody>
                  <a:tcPr marL="84667" marR="84667" marT="84667" marB="84667" anchor="ctr">
                    <a:lnL w="19050" cap="flat" cmpd="sng">
                      <a:solidFill>
                        <a:srgbClr val="EFEFEF"/>
                      </a:solidFill>
                      <a:prstDash val="solid"/>
                      <a:round/>
                      <a:headEnd type="none" w="sm" len="sm"/>
                      <a:tailEnd type="none" w="sm" len="sm"/>
                    </a:lnL>
                    <a:lnR w="19050" cap="flat" cmpd="sng">
                      <a:solidFill>
                        <a:srgbClr val="EFEFEF"/>
                      </a:solidFill>
                      <a:prstDash val="solid"/>
                      <a:round/>
                      <a:headEnd type="none" w="sm" len="sm"/>
                      <a:tailEnd type="none" w="sm" len="sm"/>
                    </a:lnR>
                    <a:lnT w="19050" cap="flat" cmpd="sng">
                      <a:solidFill>
                        <a:srgbClr val="EFEFEF"/>
                      </a:solidFill>
                      <a:prstDash val="solid"/>
                      <a:round/>
                      <a:headEnd type="none" w="sm" len="sm"/>
                      <a:tailEnd type="none" w="sm" len="sm"/>
                    </a:lnT>
                    <a:lnB w="19050" cap="flat" cmpd="sng">
                      <a:solidFill>
                        <a:srgbClr val="EFEFEF"/>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None/>
                      </a:pPr>
                      <a:r>
                        <a:rPr lang="en" sz="1300">
                          <a:latin typeface="Montserrat"/>
                          <a:ea typeface="Montserrat"/>
                          <a:cs typeface="Montserrat"/>
                          <a:sym typeface="Montserrat"/>
                        </a:rPr>
                        <a:t>xxx</a:t>
                      </a:r>
                      <a:endParaRPr sz="1300">
                        <a:latin typeface="Montserrat"/>
                        <a:ea typeface="Montserrat"/>
                        <a:cs typeface="Montserrat"/>
                        <a:sym typeface="Montserrat"/>
                      </a:endParaRPr>
                    </a:p>
                  </a:txBody>
                  <a:tcPr marL="84667" marR="84667" marT="84667" marB="84667" anchor="ctr">
                    <a:lnL w="19050" cap="flat" cmpd="sng">
                      <a:solidFill>
                        <a:srgbClr val="EFEFEF"/>
                      </a:solidFill>
                      <a:prstDash val="solid"/>
                      <a:round/>
                      <a:headEnd type="none" w="sm" len="sm"/>
                      <a:tailEnd type="none" w="sm" len="sm"/>
                    </a:lnL>
                    <a:lnR w="19050" cap="flat" cmpd="sng">
                      <a:solidFill>
                        <a:srgbClr val="EFEFEF"/>
                      </a:solidFill>
                      <a:prstDash val="solid"/>
                      <a:round/>
                      <a:headEnd type="none" w="sm" len="sm"/>
                      <a:tailEnd type="none" w="sm" len="sm"/>
                    </a:lnR>
                    <a:lnT w="19050" cap="flat" cmpd="sng">
                      <a:solidFill>
                        <a:srgbClr val="EFEFEF"/>
                      </a:solidFill>
                      <a:prstDash val="solid"/>
                      <a:round/>
                      <a:headEnd type="none" w="sm" len="sm"/>
                      <a:tailEnd type="none" w="sm" len="sm"/>
                    </a:lnT>
                    <a:lnB w="19050" cap="flat" cmpd="sng">
                      <a:solidFill>
                        <a:srgbClr val="EFEFEF"/>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None/>
                      </a:pPr>
                      <a:r>
                        <a:rPr lang="en" sz="1300">
                          <a:latin typeface="Montserrat"/>
                          <a:ea typeface="Montserrat"/>
                          <a:cs typeface="Montserrat"/>
                          <a:sym typeface="Montserrat"/>
                        </a:rPr>
                        <a:t>$ x.xxx</a:t>
                      </a:r>
                      <a:endParaRPr sz="1300">
                        <a:latin typeface="Montserrat"/>
                        <a:ea typeface="Montserrat"/>
                        <a:cs typeface="Montserrat"/>
                        <a:sym typeface="Montserrat"/>
                      </a:endParaRPr>
                    </a:p>
                  </a:txBody>
                  <a:tcPr marL="84667" marR="84667" marT="84667" marB="84667" anchor="ctr">
                    <a:lnL w="19050" cap="flat" cmpd="sng">
                      <a:solidFill>
                        <a:srgbClr val="EFEFEF"/>
                      </a:solidFill>
                      <a:prstDash val="solid"/>
                      <a:round/>
                      <a:headEnd type="none" w="sm" len="sm"/>
                      <a:tailEnd type="none" w="sm" len="sm"/>
                    </a:lnL>
                    <a:lnR w="19050" cap="flat" cmpd="sng">
                      <a:solidFill>
                        <a:srgbClr val="EFEFEF"/>
                      </a:solidFill>
                      <a:prstDash val="solid"/>
                      <a:round/>
                      <a:headEnd type="none" w="sm" len="sm"/>
                      <a:tailEnd type="none" w="sm" len="sm"/>
                    </a:lnR>
                    <a:lnT w="19050" cap="flat" cmpd="sng">
                      <a:solidFill>
                        <a:srgbClr val="EFEFEF"/>
                      </a:solidFill>
                      <a:prstDash val="solid"/>
                      <a:round/>
                      <a:headEnd type="none" w="sm" len="sm"/>
                      <a:tailEnd type="none" w="sm" len="sm"/>
                    </a:lnT>
                    <a:lnB w="19050" cap="flat" cmpd="sng">
                      <a:solidFill>
                        <a:srgbClr val="EFEFEF"/>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667433">
                <a:tc>
                  <a:txBody>
                    <a:bodyPr/>
                    <a:lstStyle/>
                    <a:p>
                      <a:pPr marL="0" lvl="0" indent="0" algn="ctr" rtl="0">
                        <a:spcBef>
                          <a:spcPts val="0"/>
                        </a:spcBef>
                        <a:spcAft>
                          <a:spcPts val="0"/>
                        </a:spcAft>
                        <a:buNone/>
                      </a:pPr>
                      <a:r>
                        <a:rPr lang="en" sz="1300">
                          <a:solidFill>
                            <a:schemeClr val="dk1"/>
                          </a:solidFill>
                          <a:latin typeface="Montserrat"/>
                          <a:ea typeface="Montserrat"/>
                          <a:cs typeface="Montserrat"/>
                          <a:sym typeface="Montserrat"/>
                        </a:rPr>
                        <a:t>Lorem ipsum dolor sit amet</a:t>
                      </a:r>
                      <a:endParaRPr sz="2500"/>
                    </a:p>
                  </a:txBody>
                  <a:tcPr marL="84667" marR="84667" marT="84667" marB="84667" anchor="ctr">
                    <a:lnL w="19050" cap="flat" cmpd="sng">
                      <a:solidFill>
                        <a:srgbClr val="EFEFEF"/>
                      </a:solidFill>
                      <a:prstDash val="solid"/>
                      <a:round/>
                      <a:headEnd type="none" w="sm" len="sm"/>
                      <a:tailEnd type="none" w="sm" len="sm"/>
                    </a:lnL>
                    <a:lnR w="19050" cap="flat" cmpd="sng">
                      <a:solidFill>
                        <a:srgbClr val="EFEFEF"/>
                      </a:solidFill>
                      <a:prstDash val="solid"/>
                      <a:round/>
                      <a:headEnd type="none" w="sm" len="sm"/>
                      <a:tailEnd type="none" w="sm" len="sm"/>
                    </a:lnR>
                    <a:lnT w="19050" cap="flat" cmpd="sng">
                      <a:solidFill>
                        <a:srgbClr val="EFEFEF"/>
                      </a:solidFill>
                      <a:prstDash val="solid"/>
                      <a:round/>
                      <a:headEnd type="none" w="sm" len="sm"/>
                      <a:tailEnd type="none" w="sm" len="sm"/>
                    </a:lnT>
                    <a:lnB w="19050" cap="flat" cmpd="sng">
                      <a:solidFill>
                        <a:srgbClr val="EFEFEF"/>
                      </a:solidFill>
                      <a:prstDash val="solid"/>
                      <a:round/>
                      <a:headEnd type="none" w="sm" len="sm"/>
                      <a:tailEnd type="none" w="sm" len="sm"/>
                    </a:lnB>
                  </a:tcPr>
                </a:tc>
                <a:tc>
                  <a:txBody>
                    <a:bodyPr/>
                    <a:lstStyle/>
                    <a:p>
                      <a:pPr marL="0" lvl="0" indent="0" algn="ctr" rtl="0">
                        <a:spcBef>
                          <a:spcPts val="0"/>
                        </a:spcBef>
                        <a:spcAft>
                          <a:spcPts val="0"/>
                        </a:spcAft>
                        <a:buNone/>
                      </a:pPr>
                      <a:r>
                        <a:rPr lang="en" sz="1300">
                          <a:solidFill>
                            <a:schemeClr val="dk1"/>
                          </a:solidFill>
                          <a:latin typeface="Montserrat"/>
                          <a:ea typeface="Montserrat"/>
                          <a:cs typeface="Montserrat"/>
                          <a:sym typeface="Montserrat"/>
                        </a:rPr>
                        <a:t>xxx</a:t>
                      </a:r>
                      <a:endParaRPr sz="2500"/>
                    </a:p>
                  </a:txBody>
                  <a:tcPr marL="84667" marR="84667" marT="84667" marB="84667" anchor="ctr">
                    <a:lnL w="19050" cap="flat" cmpd="sng">
                      <a:solidFill>
                        <a:srgbClr val="EFEFEF"/>
                      </a:solidFill>
                      <a:prstDash val="solid"/>
                      <a:round/>
                      <a:headEnd type="none" w="sm" len="sm"/>
                      <a:tailEnd type="none" w="sm" len="sm"/>
                    </a:lnL>
                    <a:lnR w="19050" cap="flat" cmpd="sng">
                      <a:solidFill>
                        <a:srgbClr val="EFEFEF"/>
                      </a:solidFill>
                      <a:prstDash val="solid"/>
                      <a:round/>
                      <a:headEnd type="none" w="sm" len="sm"/>
                      <a:tailEnd type="none" w="sm" len="sm"/>
                    </a:lnR>
                    <a:lnT w="19050" cap="flat" cmpd="sng">
                      <a:solidFill>
                        <a:srgbClr val="EFEFEF"/>
                      </a:solidFill>
                      <a:prstDash val="solid"/>
                      <a:round/>
                      <a:headEnd type="none" w="sm" len="sm"/>
                      <a:tailEnd type="none" w="sm" len="sm"/>
                    </a:lnT>
                    <a:lnB w="19050" cap="flat" cmpd="sng">
                      <a:solidFill>
                        <a:srgbClr val="EFEFEF"/>
                      </a:solidFill>
                      <a:prstDash val="solid"/>
                      <a:round/>
                      <a:headEnd type="none" w="sm" len="sm"/>
                      <a:tailEnd type="none" w="sm" len="sm"/>
                    </a:lnB>
                  </a:tcPr>
                </a:tc>
                <a:tc>
                  <a:txBody>
                    <a:bodyPr/>
                    <a:lstStyle/>
                    <a:p>
                      <a:pPr marL="0" lvl="0" indent="0" algn="ctr" rtl="0">
                        <a:spcBef>
                          <a:spcPts val="0"/>
                        </a:spcBef>
                        <a:spcAft>
                          <a:spcPts val="0"/>
                        </a:spcAft>
                        <a:buNone/>
                      </a:pPr>
                      <a:r>
                        <a:rPr lang="en" sz="1300">
                          <a:solidFill>
                            <a:schemeClr val="dk1"/>
                          </a:solidFill>
                          <a:latin typeface="Montserrat"/>
                          <a:ea typeface="Montserrat"/>
                          <a:cs typeface="Montserrat"/>
                          <a:sym typeface="Montserrat"/>
                        </a:rPr>
                        <a:t>$ x.xxx</a:t>
                      </a:r>
                      <a:endParaRPr sz="2500"/>
                    </a:p>
                  </a:txBody>
                  <a:tcPr marL="84667" marR="84667" marT="84667" marB="84667" anchor="ctr">
                    <a:lnL w="19050" cap="flat" cmpd="sng">
                      <a:solidFill>
                        <a:srgbClr val="EFEFEF"/>
                      </a:solidFill>
                      <a:prstDash val="solid"/>
                      <a:round/>
                      <a:headEnd type="none" w="sm" len="sm"/>
                      <a:tailEnd type="none" w="sm" len="sm"/>
                    </a:lnL>
                    <a:lnR w="19050" cap="flat" cmpd="sng">
                      <a:solidFill>
                        <a:srgbClr val="EFEFEF"/>
                      </a:solidFill>
                      <a:prstDash val="solid"/>
                      <a:round/>
                      <a:headEnd type="none" w="sm" len="sm"/>
                      <a:tailEnd type="none" w="sm" len="sm"/>
                    </a:lnR>
                    <a:lnT w="19050" cap="flat" cmpd="sng">
                      <a:solidFill>
                        <a:srgbClr val="EFEFEF"/>
                      </a:solidFill>
                      <a:prstDash val="solid"/>
                      <a:round/>
                      <a:headEnd type="none" w="sm" len="sm"/>
                      <a:tailEnd type="none" w="sm" len="sm"/>
                    </a:lnT>
                    <a:lnB w="19050" cap="flat" cmpd="sng">
                      <a:solidFill>
                        <a:srgbClr val="EFEFEF"/>
                      </a:solidFill>
                      <a:prstDash val="solid"/>
                      <a:round/>
                      <a:headEnd type="none" w="sm" len="sm"/>
                      <a:tailEnd type="none" w="sm" len="sm"/>
                    </a:lnB>
                  </a:tcPr>
                </a:tc>
                <a:extLst>
                  <a:ext uri="{0D108BD9-81ED-4DB2-BD59-A6C34878D82A}">
                    <a16:rowId xmlns:a16="http://schemas.microsoft.com/office/drawing/2014/main" val="10002"/>
                  </a:ext>
                </a:extLst>
              </a:tr>
              <a:tr h="667433">
                <a:tc>
                  <a:txBody>
                    <a:bodyPr/>
                    <a:lstStyle/>
                    <a:p>
                      <a:pPr marL="0" lvl="0" indent="0" algn="ctr" rtl="0">
                        <a:spcBef>
                          <a:spcPts val="0"/>
                        </a:spcBef>
                        <a:spcAft>
                          <a:spcPts val="0"/>
                        </a:spcAft>
                        <a:buNone/>
                      </a:pPr>
                      <a:r>
                        <a:rPr lang="en" sz="1300">
                          <a:solidFill>
                            <a:schemeClr val="dk1"/>
                          </a:solidFill>
                          <a:latin typeface="Montserrat"/>
                          <a:ea typeface="Montserrat"/>
                          <a:cs typeface="Montserrat"/>
                          <a:sym typeface="Montserrat"/>
                        </a:rPr>
                        <a:t>Lorem ipsum dolor sit amet</a:t>
                      </a:r>
                      <a:endParaRPr sz="2500"/>
                    </a:p>
                  </a:txBody>
                  <a:tcPr marL="84667" marR="84667" marT="84667" marB="84667" anchor="ctr">
                    <a:lnL w="19050" cap="flat" cmpd="sng">
                      <a:solidFill>
                        <a:srgbClr val="EFEFEF"/>
                      </a:solidFill>
                      <a:prstDash val="solid"/>
                      <a:round/>
                      <a:headEnd type="none" w="sm" len="sm"/>
                      <a:tailEnd type="none" w="sm" len="sm"/>
                    </a:lnL>
                    <a:lnR w="19050" cap="flat" cmpd="sng">
                      <a:solidFill>
                        <a:srgbClr val="EFEFEF"/>
                      </a:solidFill>
                      <a:prstDash val="solid"/>
                      <a:round/>
                      <a:headEnd type="none" w="sm" len="sm"/>
                      <a:tailEnd type="none" w="sm" len="sm"/>
                    </a:lnR>
                    <a:lnT w="19050" cap="flat" cmpd="sng">
                      <a:solidFill>
                        <a:srgbClr val="EFEFEF"/>
                      </a:solidFill>
                      <a:prstDash val="solid"/>
                      <a:round/>
                      <a:headEnd type="none" w="sm" len="sm"/>
                      <a:tailEnd type="none" w="sm" len="sm"/>
                    </a:lnT>
                    <a:lnB w="19050" cap="flat" cmpd="sng">
                      <a:solidFill>
                        <a:srgbClr val="EFEFEF"/>
                      </a:solidFill>
                      <a:prstDash val="solid"/>
                      <a:round/>
                      <a:headEnd type="none" w="sm" len="sm"/>
                      <a:tailEnd type="none" w="sm" len="sm"/>
                    </a:lnB>
                  </a:tcPr>
                </a:tc>
                <a:tc>
                  <a:txBody>
                    <a:bodyPr/>
                    <a:lstStyle/>
                    <a:p>
                      <a:pPr marL="0" lvl="0" indent="0" algn="ctr" rtl="0">
                        <a:spcBef>
                          <a:spcPts val="0"/>
                        </a:spcBef>
                        <a:spcAft>
                          <a:spcPts val="0"/>
                        </a:spcAft>
                        <a:buNone/>
                      </a:pPr>
                      <a:r>
                        <a:rPr lang="en" sz="1300">
                          <a:solidFill>
                            <a:schemeClr val="dk1"/>
                          </a:solidFill>
                          <a:latin typeface="Montserrat"/>
                          <a:ea typeface="Montserrat"/>
                          <a:cs typeface="Montserrat"/>
                          <a:sym typeface="Montserrat"/>
                        </a:rPr>
                        <a:t>xxx</a:t>
                      </a:r>
                      <a:endParaRPr sz="2500"/>
                    </a:p>
                  </a:txBody>
                  <a:tcPr marL="84667" marR="84667" marT="84667" marB="84667" anchor="ctr">
                    <a:lnL w="19050" cap="flat" cmpd="sng">
                      <a:solidFill>
                        <a:srgbClr val="EFEFEF"/>
                      </a:solidFill>
                      <a:prstDash val="solid"/>
                      <a:round/>
                      <a:headEnd type="none" w="sm" len="sm"/>
                      <a:tailEnd type="none" w="sm" len="sm"/>
                    </a:lnL>
                    <a:lnR w="19050" cap="flat" cmpd="sng">
                      <a:solidFill>
                        <a:srgbClr val="EFEFEF"/>
                      </a:solidFill>
                      <a:prstDash val="solid"/>
                      <a:round/>
                      <a:headEnd type="none" w="sm" len="sm"/>
                      <a:tailEnd type="none" w="sm" len="sm"/>
                    </a:lnR>
                    <a:lnT w="19050" cap="flat" cmpd="sng">
                      <a:solidFill>
                        <a:srgbClr val="EFEFEF"/>
                      </a:solidFill>
                      <a:prstDash val="solid"/>
                      <a:round/>
                      <a:headEnd type="none" w="sm" len="sm"/>
                      <a:tailEnd type="none" w="sm" len="sm"/>
                    </a:lnT>
                    <a:lnB w="19050" cap="flat" cmpd="sng">
                      <a:solidFill>
                        <a:srgbClr val="EFEFEF"/>
                      </a:solidFill>
                      <a:prstDash val="solid"/>
                      <a:round/>
                      <a:headEnd type="none" w="sm" len="sm"/>
                      <a:tailEnd type="none" w="sm" len="sm"/>
                    </a:lnB>
                  </a:tcPr>
                </a:tc>
                <a:tc>
                  <a:txBody>
                    <a:bodyPr/>
                    <a:lstStyle/>
                    <a:p>
                      <a:pPr marL="0" lvl="0" indent="0" algn="ctr" rtl="0">
                        <a:spcBef>
                          <a:spcPts val="0"/>
                        </a:spcBef>
                        <a:spcAft>
                          <a:spcPts val="0"/>
                        </a:spcAft>
                        <a:buNone/>
                      </a:pPr>
                      <a:r>
                        <a:rPr lang="en" sz="1300">
                          <a:solidFill>
                            <a:schemeClr val="dk1"/>
                          </a:solidFill>
                          <a:latin typeface="Montserrat"/>
                          <a:ea typeface="Montserrat"/>
                          <a:cs typeface="Montserrat"/>
                          <a:sym typeface="Montserrat"/>
                        </a:rPr>
                        <a:t>$ x.xxx</a:t>
                      </a:r>
                      <a:endParaRPr sz="2500"/>
                    </a:p>
                  </a:txBody>
                  <a:tcPr marL="84667" marR="84667" marT="84667" marB="84667" anchor="ctr">
                    <a:lnL w="19050" cap="flat" cmpd="sng">
                      <a:solidFill>
                        <a:srgbClr val="EFEFEF"/>
                      </a:solidFill>
                      <a:prstDash val="solid"/>
                      <a:round/>
                      <a:headEnd type="none" w="sm" len="sm"/>
                      <a:tailEnd type="none" w="sm" len="sm"/>
                    </a:lnL>
                    <a:lnR w="19050" cap="flat" cmpd="sng">
                      <a:solidFill>
                        <a:srgbClr val="EFEFEF"/>
                      </a:solidFill>
                      <a:prstDash val="solid"/>
                      <a:round/>
                      <a:headEnd type="none" w="sm" len="sm"/>
                      <a:tailEnd type="none" w="sm" len="sm"/>
                    </a:lnR>
                    <a:lnT w="19050" cap="flat" cmpd="sng">
                      <a:solidFill>
                        <a:srgbClr val="EFEFEF"/>
                      </a:solidFill>
                      <a:prstDash val="solid"/>
                      <a:round/>
                      <a:headEnd type="none" w="sm" len="sm"/>
                      <a:tailEnd type="none" w="sm" len="sm"/>
                    </a:lnT>
                    <a:lnB w="19050" cap="flat" cmpd="sng">
                      <a:solidFill>
                        <a:srgbClr val="EFEFEF"/>
                      </a:solidFill>
                      <a:prstDash val="solid"/>
                      <a:round/>
                      <a:headEnd type="none" w="sm" len="sm"/>
                      <a:tailEnd type="none" w="sm" len="sm"/>
                    </a:lnB>
                  </a:tcPr>
                </a:tc>
                <a:extLst>
                  <a:ext uri="{0D108BD9-81ED-4DB2-BD59-A6C34878D82A}">
                    <a16:rowId xmlns:a16="http://schemas.microsoft.com/office/drawing/2014/main" val="10003"/>
                  </a:ext>
                </a:extLst>
              </a:tr>
              <a:tr h="667433">
                <a:tc gridSpan="2">
                  <a:txBody>
                    <a:bodyPr/>
                    <a:lstStyle/>
                    <a:p>
                      <a:pPr marL="0" lvl="0" indent="0" algn="ctr" rtl="0">
                        <a:spcBef>
                          <a:spcPts val="0"/>
                        </a:spcBef>
                        <a:spcAft>
                          <a:spcPts val="0"/>
                        </a:spcAft>
                        <a:buNone/>
                      </a:pPr>
                      <a:r>
                        <a:rPr lang="en" sz="1300" b="1">
                          <a:latin typeface="Montserrat"/>
                          <a:ea typeface="Montserrat"/>
                          <a:cs typeface="Montserrat"/>
                          <a:sym typeface="Montserrat"/>
                        </a:rPr>
                        <a:t>Total</a:t>
                      </a:r>
                      <a:endParaRPr sz="1300" b="1">
                        <a:latin typeface="Montserrat"/>
                        <a:ea typeface="Montserrat"/>
                        <a:cs typeface="Montserrat"/>
                        <a:sym typeface="Montserrat"/>
                      </a:endParaRPr>
                    </a:p>
                  </a:txBody>
                  <a:tcPr marL="84667" marR="84667" marT="84667" marB="84667" anchor="ctr">
                    <a:lnL w="19050" cap="flat" cmpd="sng">
                      <a:solidFill>
                        <a:srgbClr val="EFEFEF"/>
                      </a:solidFill>
                      <a:prstDash val="solid"/>
                      <a:round/>
                      <a:headEnd type="none" w="sm" len="sm"/>
                      <a:tailEnd type="none" w="sm" len="sm"/>
                    </a:lnL>
                    <a:lnR w="19050" cap="flat" cmpd="sng">
                      <a:solidFill>
                        <a:srgbClr val="EFEFEF"/>
                      </a:solidFill>
                      <a:prstDash val="solid"/>
                      <a:round/>
                      <a:headEnd type="none" w="sm" len="sm"/>
                      <a:tailEnd type="none" w="sm" len="sm"/>
                    </a:lnR>
                    <a:lnT w="19050" cap="flat" cmpd="sng">
                      <a:solidFill>
                        <a:srgbClr val="EFEFEF"/>
                      </a:solidFill>
                      <a:prstDash val="solid"/>
                      <a:round/>
                      <a:headEnd type="none" w="sm" len="sm"/>
                      <a:tailEnd type="none" w="sm" len="sm"/>
                    </a:lnT>
                    <a:lnB w="19050" cap="flat" cmpd="sng">
                      <a:solidFill>
                        <a:srgbClr val="EFEFEF"/>
                      </a:solidFill>
                      <a:prstDash val="solid"/>
                      <a:round/>
                      <a:headEnd type="none" w="sm" len="sm"/>
                      <a:tailEnd type="none" w="sm" len="sm"/>
                    </a:lnB>
                    <a:solidFill>
                      <a:srgbClr val="E6BB62"/>
                    </a:solidFill>
                  </a:tcPr>
                </a:tc>
                <a:tc hMerge="1">
                  <a:txBody>
                    <a:bodyPr/>
                    <a:lstStyle/>
                    <a:p>
                      <a:endParaRPr lang="es-AR"/>
                    </a:p>
                  </a:txBody>
                  <a:tcPr/>
                </a:tc>
                <a:tc>
                  <a:txBody>
                    <a:bodyPr/>
                    <a:lstStyle/>
                    <a:p>
                      <a:pPr marL="0" lvl="0" indent="0" algn="ctr" rtl="0">
                        <a:spcBef>
                          <a:spcPts val="0"/>
                        </a:spcBef>
                        <a:spcAft>
                          <a:spcPts val="0"/>
                        </a:spcAft>
                        <a:buNone/>
                      </a:pPr>
                      <a:r>
                        <a:rPr lang="en" sz="1300" b="1">
                          <a:latin typeface="Montserrat"/>
                          <a:ea typeface="Montserrat"/>
                          <a:cs typeface="Montserrat"/>
                          <a:sym typeface="Montserrat"/>
                        </a:rPr>
                        <a:t>$ xx.xxx</a:t>
                      </a:r>
                      <a:endParaRPr sz="1300" b="1">
                        <a:latin typeface="Montserrat"/>
                        <a:ea typeface="Montserrat"/>
                        <a:cs typeface="Montserrat"/>
                        <a:sym typeface="Montserrat"/>
                      </a:endParaRPr>
                    </a:p>
                  </a:txBody>
                  <a:tcPr marL="84667" marR="84667" marT="84667" marB="84667" anchor="ctr">
                    <a:lnL w="19050" cap="flat" cmpd="sng">
                      <a:solidFill>
                        <a:srgbClr val="EFEFEF"/>
                      </a:solidFill>
                      <a:prstDash val="solid"/>
                      <a:round/>
                      <a:headEnd type="none" w="sm" len="sm"/>
                      <a:tailEnd type="none" w="sm" len="sm"/>
                    </a:lnL>
                    <a:lnR w="19050" cap="flat" cmpd="sng">
                      <a:solidFill>
                        <a:srgbClr val="EFEFEF"/>
                      </a:solidFill>
                      <a:prstDash val="solid"/>
                      <a:round/>
                      <a:headEnd type="none" w="sm" len="sm"/>
                      <a:tailEnd type="none" w="sm" len="sm"/>
                    </a:lnR>
                    <a:lnT w="19050" cap="flat" cmpd="sng">
                      <a:solidFill>
                        <a:srgbClr val="EFEFEF"/>
                      </a:solidFill>
                      <a:prstDash val="solid"/>
                      <a:round/>
                      <a:headEnd type="none" w="sm" len="sm"/>
                      <a:tailEnd type="none" w="sm" len="sm"/>
                    </a:lnT>
                    <a:lnB w="19050" cap="flat" cmpd="sng">
                      <a:solidFill>
                        <a:srgbClr val="EFEFEF"/>
                      </a:solidFill>
                      <a:prstDash val="solid"/>
                      <a:round/>
                      <a:headEnd type="none" w="sm" len="sm"/>
                      <a:tailEnd type="none" w="sm" len="sm"/>
                    </a:lnB>
                    <a:solidFill>
                      <a:srgbClr val="E6BB62"/>
                    </a:solidFill>
                  </a:tcPr>
                </a:tc>
                <a:extLst>
                  <a:ext uri="{0D108BD9-81ED-4DB2-BD59-A6C34878D82A}">
                    <a16:rowId xmlns:a16="http://schemas.microsoft.com/office/drawing/2014/main" val="10004"/>
                  </a:ext>
                </a:extLst>
              </a:tr>
            </a:tbl>
          </a:graphicData>
        </a:graphic>
      </p:graphicFrame>
      <p:sp>
        <p:nvSpPr>
          <p:cNvPr id="366" name="Google Shape;366;p56"/>
          <p:cNvSpPr txBox="1"/>
          <p:nvPr/>
        </p:nvSpPr>
        <p:spPr>
          <a:xfrm>
            <a:off x="618067" y="1540833"/>
            <a:ext cx="2432400" cy="2342400"/>
          </a:xfrm>
          <a:prstGeom prst="rect">
            <a:avLst/>
          </a:prstGeom>
          <a:noFill/>
          <a:ln>
            <a:noFill/>
          </a:ln>
        </p:spPr>
        <p:txBody>
          <a:bodyPr spcFirstLastPara="1" wrap="square" lIns="91433" tIns="45700" rIns="91433" bIns="45700" anchor="t" anchorCtr="0">
            <a:noAutofit/>
          </a:bodyPr>
          <a:lstStyle/>
          <a:p>
            <a:pPr defTabSz="1219170">
              <a:lnSpc>
                <a:spcPct val="115000"/>
              </a:lnSpc>
              <a:buClr>
                <a:srgbClr val="000000"/>
              </a:buClr>
            </a:pPr>
            <a:r>
              <a:rPr lang="en" sz="2133" b="1" kern="0">
                <a:solidFill>
                  <a:srgbClr val="252C4F"/>
                </a:solidFill>
                <a:latin typeface="Lora"/>
                <a:ea typeface="Lora"/>
                <a:cs typeface="Lora"/>
                <a:sym typeface="Lora"/>
              </a:rPr>
              <a:t>Lorem ipsum dolor sit amet, consectetur adipiscing elit,</a:t>
            </a:r>
            <a:endParaRPr sz="2133" b="1" kern="0">
              <a:solidFill>
                <a:srgbClr val="252C4F"/>
              </a:solidFill>
              <a:latin typeface="Lora"/>
              <a:ea typeface="Lora"/>
              <a:cs typeface="Lora"/>
              <a:sym typeface="Lora"/>
            </a:endParaRPr>
          </a:p>
          <a:p>
            <a:pPr defTabSz="1219170">
              <a:lnSpc>
                <a:spcPct val="115000"/>
              </a:lnSpc>
              <a:buClr>
                <a:srgbClr val="000000"/>
              </a:buClr>
            </a:pPr>
            <a:r>
              <a:rPr lang="en" sz="2133" kern="0">
                <a:solidFill>
                  <a:srgbClr val="252C4F"/>
                </a:solidFill>
                <a:latin typeface="Lora"/>
                <a:ea typeface="Lora"/>
                <a:cs typeface="Lora"/>
                <a:sym typeface="Lora"/>
              </a:rPr>
              <a:t>incididunt ut labore.</a:t>
            </a:r>
            <a:endParaRPr sz="2133" kern="0">
              <a:solidFill>
                <a:srgbClr val="252C4F"/>
              </a:solidFill>
              <a:latin typeface="Lora"/>
              <a:ea typeface="Lora"/>
              <a:cs typeface="Lora"/>
              <a:sym typeface="Lora"/>
            </a:endParaRPr>
          </a:p>
          <a:p>
            <a:pPr defTabSz="1219170">
              <a:lnSpc>
                <a:spcPct val="115000"/>
              </a:lnSpc>
              <a:buClr>
                <a:srgbClr val="000000"/>
              </a:buClr>
            </a:pPr>
            <a:endParaRPr sz="2133" kern="0">
              <a:solidFill>
                <a:srgbClr val="252C4F"/>
              </a:solidFill>
              <a:latin typeface="Lora"/>
              <a:ea typeface="Lora"/>
              <a:cs typeface="Lora"/>
              <a:sym typeface="Lora"/>
            </a:endParaRPr>
          </a:p>
        </p:txBody>
      </p:sp>
      <p:cxnSp>
        <p:nvCxnSpPr>
          <p:cNvPr id="367" name="Google Shape;367;p56"/>
          <p:cNvCxnSpPr/>
          <p:nvPr/>
        </p:nvCxnSpPr>
        <p:spPr>
          <a:xfrm>
            <a:off x="702267" y="4690533"/>
            <a:ext cx="1168400" cy="0"/>
          </a:xfrm>
          <a:prstGeom prst="straightConnector1">
            <a:avLst/>
          </a:prstGeom>
          <a:noFill/>
          <a:ln w="9525" cap="flat" cmpd="sng">
            <a:solidFill>
              <a:srgbClr val="282A4E"/>
            </a:solidFill>
            <a:prstDash val="solid"/>
            <a:round/>
            <a:headEnd type="none" w="med" len="med"/>
            <a:tailEnd type="none" w="med" len="med"/>
          </a:ln>
        </p:spPr>
      </p:cxnSp>
      <p:sp>
        <p:nvSpPr>
          <p:cNvPr id="3" name="Google Shape;233;p47">
            <a:extLst>
              <a:ext uri="{FF2B5EF4-FFF2-40B4-BE49-F238E27FC236}">
                <a16:creationId xmlns:a16="http://schemas.microsoft.com/office/drawing/2014/main" id="{DF5ECB41-8286-6960-8CB9-132A5F65BFFA}"/>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5" name="Slide Number Placeholder 5">
            <a:extLst>
              <a:ext uri="{FF2B5EF4-FFF2-40B4-BE49-F238E27FC236}">
                <a16:creationId xmlns:a16="http://schemas.microsoft.com/office/drawing/2014/main" id="{CC54ED32-5119-FDE9-59ED-0976800E09D6}"/>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26</a:t>
            </a:fld>
            <a:endParaRPr lang="en-US" dirty="0"/>
          </a:p>
        </p:txBody>
      </p:sp>
      <p:pic>
        <p:nvPicPr>
          <p:cNvPr id="6" name="Gráfico 5">
            <a:extLst>
              <a:ext uri="{FF2B5EF4-FFF2-40B4-BE49-F238E27FC236}">
                <a16:creationId xmlns:a16="http://schemas.microsoft.com/office/drawing/2014/main" id="{A9782CB3-D6C7-E340-0668-2BEB7AC5EA7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graphicFrame>
        <p:nvGraphicFramePr>
          <p:cNvPr id="373" name="Google Shape;373;p57"/>
          <p:cNvGraphicFramePr/>
          <p:nvPr>
            <p:extLst>
              <p:ext uri="{D42A27DB-BD31-4B8C-83A1-F6EECF244321}">
                <p14:modId xmlns:p14="http://schemas.microsoft.com/office/powerpoint/2010/main" val="699776154"/>
              </p:ext>
            </p:extLst>
          </p:nvPr>
        </p:nvGraphicFramePr>
        <p:xfrm>
          <a:off x="1153483" y="1814084"/>
          <a:ext cx="9885034" cy="4109698"/>
        </p:xfrm>
        <a:graphic>
          <a:graphicData uri="http://schemas.openxmlformats.org/drawingml/2006/table">
            <a:tbl>
              <a:tblPr>
                <a:noFill/>
              </a:tblPr>
              <a:tblGrid>
                <a:gridCol w="1799533">
                  <a:extLst>
                    <a:ext uri="{9D8B030D-6E8A-4147-A177-3AD203B41FA5}">
                      <a16:colId xmlns:a16="http://schemas.microsoft.com/office/drawing/2014/main" val="20000"/>
                    </a:ext>
                  </a:extLst>
                </a:gridCol>
                <a:gridCol w="1922767">
                  <a:extLst>
                    <a:ext uri="{9D8B030D-6E8A-4147-A177-3AD203B41FA5}">
                      <a16:colId xmlns:a16="http://schemas.microsoft.com/office/drawing/2014/main" val="20001"/>
                    </a:ext>
                  </a:extLst>
                </a:gridCol>
                <a:gridCol w="1922767">
                  <a:extLst>
                    <a:ext uri="{9D8B030D-6E8A-4147-A177-3AD203B41FA5}">
                      <a16:colId xmlns:a16="http://schemas.microsoft.com/office/drawing/2014/main" val="20002"/>
                    </a:ext>
                  </a:extLst>
                </a:gridCol>
                <a:gridCol w="2415767">
                  <a:extLst>
                    <a:ext uri="{9D8B030D-6E8A-4147-A177-3AD203B41FA5}">
                      <a16:colId xmlns:a16="http://schemas.microsoft.com/office/drawing/2014/main" val="20003"/>
                    </a:ext>
                  </a:extLst>
                </a:gridCol>
                <a:gridCol w="1824200">
                  <a:extLst>
                    <a:ext uri="{9D8B030D-6E8A-4147-A177-3AD203B41FA5}">
                      <a16:colId xmlns:a16="http://schemas.microsoft.com/office/drawing/2014/main" val="20004"/>
                    </a:ext>
                  </a:extLst>
                </a:gridCol>
              </a:tblGrid>
              <a:tr h="426680">
                <a:tc>
                  <a:txBody>
                    <a:bodyPr/>
                    <a:lstStyle/>
                    <a:p>
                      <a:pPr marL="0" marR="0" lvl="0" indent="0" algn="ctr" rtl="0">
                        <a:lnSpc>
                          <a:spcPct val="100000"/>
                        </a:lnSpc>
                        <a:spcBef>
                          <a:spcPts val="0"/>
                        </a:spcBef>
                        <a:spcAft>
                          <a:spcPts val="0"/>
                        </a:spcAft>
                        <a:buClr>
                          <a:srgbClr val="000000"/>
                        </a:buClr>
                        <a:buSzPts val="1100"/>
                        <a:buFont typeface="Arial"/>
                        <a:buNone/>
                      </a:pPr>
                      <a:r>
                        <a:rPr lang="en" sz="1200" b="1" u="none" strike="noStrike" cap="none">
                          <a:solidFill>
                            <a:schemeClr val="lt1"/>
                          </a:solidFill>
                          <a:latin typeface="Montserrat"/>
                          <a:ea typeface="Montserrat"/>
                          <a:cs typeface="Montserrat"/>
                          <a:sym typeface="Montserrat"/>
                        </a:rPr>
                        <a:t>Trimestre</a:t>
                      </a:r>
                      <a:endParaRPr sz="1200" b="1" u="none" strike="noStrike" cap="none">
                        <a:solidFill>
                          <a:schemeClr val="lt1"/>
                        </a:solidFill>
                        <a:latin typeface="Montserrat"/>
                        <a:ea typeface="Montserrat"/>
                        <a:cs typeface="Montserrat"/>
                        <a:sym typeface="Montserrat"/>
                      </a:endParaRPr>
                    </a:p>
                  </a:txBody>
                  <a:tcPr marL="121900" marR="121900" marT="121900" marB="121900" anchor="ctr">
                    <a:solidFill>
                      <a:srgbClr val="222B52"/>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200" b="1" u="none" strike="noStrike" cap="none">
                          <a:solidFill>
                            <a:schemeClr val="lt1"/>
                          </a:solidFill>
                          <a:latin typeface="Montserrat"/>
                          <a:ea typeface="Montserrat"/>
                          <a:cs typeface="Montserrat"/>
                          <a:sym typeface="Montserrat"/>
                        </a:rPr>
                        <a:t>Economía</a:t>
                      </a:r>
                      <a:endParaRPr sz="1200" b="1" u="none" strike="noStrike" cap="none">
                        <a:solidFill>
                          <a:schemeClr val="lt1"/>
                        </a:solidFill>
                        <a:latin typeface="Montserrat"/>
                        <a:ea typeface="Montserrat"/>
                        <a:cs typeface="Montserrat"/>
                        <a:sym typeface="Montserrat"/>
                      </a:endParaRPr>
                    </a:p>
                  </a:txBody>
                  <a:tcPr marL="121900" marR="121900" marT="121900" marB="121900" anchor="ctr">
                    <a:solidFill>
                      <a:srgbClr val="222B52"/>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200" b="1" u="none" strike="noStrike" cap="none">
                          <a:solidFill>
                            <a:schemeClr val="lt1"/>
                          </a:solidFill>
                          <a:latin typeface="Montserrat"/>
                          <a:ea typeface="Montserrat"/>
                          <a:cs typeface="Montserrat"/>
                          <a:sym typeface="Montserrat"/>
                        </a:rPr>
                        <a:t>Industria</a:t>
                      </a:r>
                      <a:endParaRPr sz="1200" b="1" u="none" strike="noStrike" cap="none">
                        <a:solidFill>
                          <a:schemeClr val="lt1"/>
                        </a:solidFill>
                        <a:latin typeface="Montserrat"/>
                        <a:ea typeface="Montserrat"/>
                        <a:cs typeface="Montserrat"/>
                        <a:sym typeface="Montserrat"/>
                      </a:endParaRPr>
                    </a:p>
                  </a:txBody>
                  <a:tcPr marL="121900" marR="121900" marT="121900" marB="121900" anchor="ctr">
                    <a:solidFill>
                      <a:srgbClr val="222B52"/>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200" b="1" u="none" strike="noStrike" cap="none">
                          <a:solidFill>
                            <a:schemeClr val="lt1"/>
                          </a:solidFill>
                          <a:latin typeface="Montserrat"/>
                          <a:ea typeface="Montserrat"/>
                          <a:cs typeface="Montserrat"/>
                          <a:sym typeface="Montserrat"/>
                        </a:rPr>
                        <a:t>Metalmecánica</a:t>
                      </a:r>
                      <a:endParaRPr sz="1200" b="1" u="none" strike="noStrike" cap="none">
                        <a:solidFill>
                          <a:schemeClr val="lt1"/>
                        </a:solidFill>
                        <a:latin typeface="Montserrat"/>
                        <a:ea typeface="Montserrat"/>
                        <a:cs typeface="Montserrat"/>
                        <a:sym typeface="Montserrat"/>
                      </a:endParaRPr>
                    </a:p>
                  </a:txBody>
                  <a:tcPr marL="121900" marR="121900" marT="121900" marB="121900" anchor="ctr">
                    <a:solidFill>
                      <a:srgbClr val="222B52"/>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200" b="1" u="none" strike="noStrike" cap="none">
                          <a:solidFill>
                            <a:schemeClr val="lt1"/>
                          </a:solidFill>
                          <a:latin typeface="Montserrat"/>
                          <a:ea typeface="Montserrat"/>
                          <a:cs typeface="Montserrat"/>
                          <a:sym typeface="Montserrat"/>
                        </a:rPr>
                        <a:t>BK</a:t>
                      </a:r>
                      <a:endParaRPr sz="1200" b="1" u="none" strike="noStrike" cap="none">
                        <a:solidFill>
                          <a:schemeClr val="lt1"/>
                        </a:solidFill>
                        <a:latin typeface="Montserrat"/>
                        <a:ea typeface="Montserrat"/>
                        <a:cs typeface="Montserrat"/>
                        <a:sym typeface="Montserrat"/>
                      </a:endParaRPr>
                    </a:p>
                  </a:txBody>
                  <a:tcPr marL="121900" marR="121900" marT="121900" marB="121900" anchor="ctr">
                    <a:solidFill>
                      <a:srgbClr val="222B52"/>
                    </a:solidFill>
                  </a:tcPr>
                </a:tc>
                <a:extLst>
                  <a:ext uri="{0D108BD9-81ED-4DB2-BD59-A6C34878D82A}">
                    <a16:rowId xmlns:a16="http://schemas.microsoft.com/office/drawing/2014/main" val="10000"/>
                  </a:ext>
                </a:extLst>
              </a:tr>
              <a:tr h="460208">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extLst>
                  <a:ext uri="{0D108BD9-81ED-4DB2-BD59-A6C34878D82A}">
                    <a16:rowId xmlns:a16="http://schemas.microsoft.com/office/drawing/2014/main" val="10001"/>
                  </a:ext>
                </a:extLst>
              </a:tr>
              <a:tr h="460208">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extLst>
                  <a:ext uri="{0D108BD9-81ED-4DB2-BD59-A6C34878D82A}">
                    <a16:rowId xmlns:a16="http://schemas.microsoft.com/office/drawing/2014/main" val="10002"/>
                  </a:ext>
                </a:extLst>
              </a:tr>
              <a:tr h="460208">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extLst>
                  <a:ext uri="{0D108BD9-81ED-4DB2-BD59-A6C34878D82A}">
                    <a16:rowId xmlns:a16="http://schemas.microsoft.com/office/drawing/2014/main" val="10003"/>
                  </a:ext>
                </a:extLst>
              </a:tr>
              <a:tr h="460208">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extLst>
                  <a:ext uri="{0D108BD9-81ED-4DB2-BD59-A6C34878D82A}">
                    <a16:rowId xmlns:a16="http://schemas.microsoft.com/office/drawing/2014/main" val="10004"/>
                  </a:ext>
                </a:extLst>
              </a:tr>
              <a:tr h="460208">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extLst>
                  <a:ext uri="{0D108BD9-81ED-4DB2-BD59-A6C34878D82A}">
                    <a16:rowId xmlns:a16="http://schemas.microsoft.com/office/drawing/2014/main" val="10005"/>
                  </a:ext>
                </a:extLst>
              </a:tr>
              <a:tr h="460208">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extLst>
                  <a:ext uri="{0D108BD9-81ED-4DB2-BD59-A6C34878D82A}">
                    <a16:rowId xmlns:a16="http://schemas.microsoft.com/office/drawing/2014/main" val="10006"/>
                  </a:ext>
                </a:extLst>
              </a:tr>
              <a:tr h="460885">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tc>
                <a:tc>
                  <a:txBody>
                    <a:bodyPr/>
                    <a:lstStyle/>
                    <a:p>
                      <a:pPr marL="0" lvl="0" indent="0" algn="ctr" rtl="0">
                        <a:lnSpc>
                          <a:spcPct val="115000"/>
                        </a:lnSpc>
                        <a:spcBef>
                          <a:spcPts val="0"/>
                        </a:spcBef>
                        <a:spcAft>
                          <a:spcPts val="0"/>
                        </a:spcAft>
                        <a:buClr>
                          <a:schemeClr val="dk1"/>
                        </a:buClr>
                        <a:buSzPts val="1100"/>
                        <a:buFont typeface="Arial"/>
                        <a:buNone/>
                      </a:pPr>
                      <a:r>
                        <a:rPr lang="en" sz="1300">
                          <a:solidFill>
                            <a:schemeClr val="dk1"/>
                          </a:solidFill>
                          <a:latin typeface="Montserrat"/>
                          <a:ea typeface="Montserrat"/>
                          <a:cs typeface="Montserrat"/>
                          <a:sym typeface="Montserrat"/>
                        </a:rPr>
                        <a:t>XX.XXX</a:t>
                      </a:r>
                      <a:endParaRPr sz="1300" u="none" strike="noStrike" cap="none">
                        <a:latin typeface="Montserrat"/>
                        <a:ea typeface="Montserrat"/>
                        <a:cs typeface="Montserrat"/>
                        <a:sym typeface="Montserrat"/>
                      </a:endParaRPr>
                    </a:p>
                  </a:txBody>
                  <a:tcPr marL="121900" marR="121900" marT="121900" marB="121900" anchor="ctr"/>
                </a:tc>
                <a:extLst>
                  <a:ext uri="{0D108BD9-81ED-4DB2-BD59-A6C34878D82A}">
                    <a16:rowId xmlns:a16="http://schemas.microsoft.com/office/drawing/2014/main" val="10007"/>
                  </a:ext>
                </a:extLst>
              </a:tr>
              <a:tr h="460885">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tc>
                  <a:txBody>
                    <a:bodyPr/>
                    <a:lstStyle/>
                    <a:p>
                      <a:pPr marL="0" lvl="0" indent="0" algn="ctr" rtl="0">
                        <a:lnSpc>
                          <a:spcPct val="115000"/>
                        </a:lnSpc>
                        <a:spcBef>
                          <a:spcPts val="0"/>
                        </a:spcBef>
                        <a:spcAft>
                          <a:spcPts val="0"/>
                        </a:spcAft>
                        <a:buNone/>
                      </a:pPr>
                      <a:r>
                        <a:rPr lang="en" sz="1300">
                          <a:solidFill>
                            <a:schemeClr val="dk1"/>
                          </a:solidFill>
                          <a:latin typeface="Montserrat"/>
                          <a:ea typeface="Montserrat"/>
                          <a:cs typeface="Montserrat"/>
                          <a:sym typeface="Montserrat"/>
                        </a:rPr>
                        <a:t>XX.XXX</a:t>
                      </a:r>
                      <a:endParaRPr sz="2500"/>
                    </a:p>
                  </a:txBody>
                  <a:tcPr marL="121900" marR="121900" marT="121900" marB="121900" anchor="ctr">
                    <a:solidFill>
                      <a:srgbClr val="E7BA61"/>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 sz="1300" dirty="0">
                          <a:latin typeface="Montserrat"/>
                          <a:ea typeface="Montserrat"/>
                          <a:cs typeface="Montserrat"/>
                          <a:sym typeface="Montserrat"/>
                        </a:rPr>
                        <a:t>XX.XXX</a:t>
                      </a:r>
                      <a:endParaRPr sz="1300" u="none" strike="noStrike" cap="none" dirty="0">
                        <a:latin typeface="Montserrat"/>
                        <a:ea typeface="Montserrat"/>
                        <a:cs typeface="Montserrat"/>
                        <a:sym typeface="Montserrat"/>
                      </a:endParaRPr>
                    </a:p>
                  </a:txBody>
                  <a:tcPr marL="121900" marR="121900" marT="121900" marB="121900" anchor="ctr">
                    <a:solidFill>
                      <a:srgbClr val="E7BA61"/>
                    </a:solidFill>
                  </a:tcPr>
                </a:tc>
                <a:extLst>
                  <a:ext uri="{0D108BD9-81ED-4DB2-BD59-A6C34878D82A}">
                    <a16:rowId xmlns:a16="http://schemas.microsoft.com/office/drawing/2014/main" val="10008"/>
                  </a:ext>
                </a:extLst>
              </a:tr>
            </a:tbl>
          </a:graphicData>
        </a:graphic>
      </p:graphicFrame>
      <p:sp>
        <p:nvSpPr>
          <p:cNvPr id="374" name="Google Shape;374;p57"/>
          <p:cNvSpPr/>
          <p:nvPr/>
        </p:nvSpPr>
        <p:spPr>
          <a:xfrm>
            <a:off x="0" y="0"/>
            <a:ext cx="12192000" cy="1525200"/>
          </a:xfrm>
          <a:prstGeom prst="rect">
            <a:avLst/>
          </a:prstGeom>
          <a:solidFill>
            <a:srgbClr val="EFEFE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375" name="Google Shape;375;p57"/>
          <p:cNvSpPr txBox="1"/>
          <p:nvPr/>
        </p:nvSpPr>
        <p:spPr>
          <a:xfrm>
            <a:off x="1090633" y="539367"/>
            <a:ext cx="7263600" cy="400000"/>
          </a:xfrm>
          <a:prstGeom prst="rect">
            <a:avLst/>
          </a:prstGeom>
          <a:noFill/>
          <a:ln>
            <a:noFill/>
          </a:ln>
        </p:spPr>
        <p:txBody>
          <a:bodyPr spcFirstLastPara="1" wrap="square" lIns="91433" tIns="45700" rIns="91433" bIns="45700" anchor="t" anchorCtr="0">
            <a:noAutofit/>
          </a:bodyPr>
          <a:lstStyle/>
          <a:p>
            <a:pPr marL="33866" marR="33866" defTabSz="1219170">
              <a:buClr>
                <a:srgbClr val="000000"/>
              </a:buClr>
            </a:pPr>
            <a:r>
              <a:rPr lang="en" sz="2400" b="1" kern="0">
                <a:solidFill>
                  <a:srgbClr val="282A4E"/>
                </a:solidFill>
                <a:latin typeface="Lora"/>
                <a:ea typeface="Lora"/>
                <a:cs typeface="Lora"/>
                <a:sym typeface="Lora"/>
              </a:rPr>
              <a:t>Lorem ipsum dolor sit amet</a:t>
            </a:r>
            <a:endParaRPr sz="2400" b="1" kern="0">
              <a:solidFill>
                <a:srgbClr val="282A4E"/>
              </a:solidFill>
              <a:latin typeface="Lora"/>
              <a:ea typeface="Lora"/>
              <a:cs typeface="Lora"/>
              <a:sym typeface="Lora"/>
            </a:endParaRPr>
          </a:p>
          <a:p>
            <a:pPr defTabSz="1219170">
              <a:lnSpc>
                <a:spcPct val="115000"/>
              </a:lnSpc>
              <a:buClr>
                <a:srgbClr val="000000"/>
              </a:buClr>
            </a:pPr>
            <a:endParaRPr sz="2133" b="1" kern="0">
              <a:solidFill>
                <a:srgbClr val="252C4F"/>
              </a:solidFill>
              <a:latin typeface="Lora"/>
              <a:ea typeface="Lora"/>
              <a:cs typeface="Lora"/>
              <a:sym typeface="Lora"/>
            </a:endParaRPr>
          </a:p>
          <a:p>
            <a:pPr defTabSz="1219170">
              <a:lnSpc>
                <a:spcPct val="115000"/>
              </a:lnSpc>
              <a:buClr>
                <a:srgbClr val="000000"/>
              </a:buClr>
            </a:pPr>
            <a:endParaRPr sz="2133" kern="0">
              <a:solidFill>
                <a:srgbClr val="252C4F"/>
              </a:solidFill>
              <a:latin typeface="Lora"/>
              <a:ea typeface="Lora"/>
              <a:cs typeface="Lora"/>
              <a:sym typeface="Lora"/>
            </a:endParaRPr>
          </a:p>
          <a:p>
            <a:pPr defTabSz="1219170">
              <a:buClr>
                <a:srgbClr val="000000"/>
              </a:buClr>
              <a:buSzPts val="1700"/>
            </a:pPr>
            <a:endParaRPr sz="2667" b="1" kern="0">
              <a:solidFill>
                <a:srgbClr val="252C4F"/>
              </a:solidFill>
              <a:latin typeface="Lora"/>
              <a:ea typeface="Lora"/>
              <a:cs typeface="Lora"/>
              <a:sym typeface="Lora"/>
            </a:endParaRPr>
          </a:p>
          <a:p>
            <a:pPr defTabSz="1219170">
              <a:buClr>
                <a:srgbClr val="000000"/>
              </a:buClr>
              <a:buSzPts val="1700"/>
            </a:pPr>
            <a:endParaRPr sz="2267" b="1" kern="0">
              <a:solidFill>
                <a:srgbClr val="282A4E"/>
              </a:solidFill>
              <a:latin typeface="Lora"/>
              <a:ea typeface="Lora"/>
              <a:cs typeface="Lora"/>
              <a:sym typeface="Lora"/>
            </a:endParaRPr>
          </a:p>
        </p:txBody>
      </p:sp>
      <p:sp>
        <p:nvSpPr>
          <p:cNvPr id="3" name="Google Shape;233;p47">
            <a:extLst>
              <a:ext uri="{FF2B5EF4-FFF2-40B4-BE49-F238E27FC236}">
                <a16:creationId xmlns:a16="http://schemas.microsoft.com/office/drawing/2014/main" id="{B7C60672-801F-9AB5-3E2A-6A67938DFD93}"/>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5" name="Slide Number Placeholder 5">
            <a:extLst>
              <a:ext uri="{FF2B5EF4-FFF2-40B4-BE49-F238E27FC236}">
                <a16:creationId xmlns:a16="http://schemas.microsoft.com/office/drawing/2014/main" id="{2B99F1BE-6B54-42B8-EA6A-B3CCA842D5BD}"/>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27</a:t>
            </a:fld>
            <a:endParaRPr lang="en-US" dirty="0"/>
          </a:p>
        </p:txBody>
      </p:sp>
      <p:pic>
        <p:nvPicPr>
          <p:cNvPr id="6" name="Gráfico 5">
            <a:extLst>
              <a:ext uri="{FF2B5EF4-FFF2-40B4-BE49-F238E27FC236}">
                <a16:creationId xmlns:a16="http://schemas.microsoft.com/office/drawing/2014/main" id="{4EA8BF87-6ABE-BEDD-E42F-0E7DA98A1F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0"/>
        <p:cNvGrpSpPr/>
        <p:nvPr/>
      </p:nvGrpSpPr>
      <p:grpSpPr>
        <a:xfrm>
          <a:off x="0" y="0"/>
          <a:ext cx="0" cy="0"/>
          <a:chOff x="0" y="0"/>
          <a:chExt cx="0" cy="0"/>
        </a:xfrm>
      </p:grpSpPr>
      <p:sp>
        <p:nvSpPr>
          <p:cNvPr id="381" name="Google Shape;381;p58"/>
          <p:cNvSpPr/>
          <p:nvPr/>
        </p:nvSpPr>
        <p:spPr>
          <a:xfrm>
            <a:off x="0" y="0"/>
            <a:ext cx="12192000" cy="1525200"/>
          </a:xfrm>
          <a:prstGeom prst="rect">
            <a:avLst/>
          </a:prstGeom>
          <a:solidFill>
            <a:srgbClr val="EFEFE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382" name="Google Shape;382;p58"/>
          <p:cNvSpPr txBox="1"/>
          <p:nvPr/>
        </p:nvSpPr>
        <p:spPr>
          <a:xfrm>
            <a:off x="1090633" y="539367"/>
            <a:ext cx="7263600" cy="400000"/>
          </a:xfrm>
          <a:prstGeom prst="rect">
            <a:avLst/>
          </a:prstGeom>
          <a:noFill/>
          <a:ln>
            <a:noFill/>
          </a:ln>
        </p:spPr>
        <p:txBody>
          <a:bodyPr spcFirstLastPara="1" wrap="square" lIns="91433" tIns="45700" rIns="91433" bIns="45700" anchor="t" anchorCtr="0">
            <a:noAutofit/>
          </a:bodyPr>
          <a:lstStyle/>
          <a:p>
            <a:pPr marL="33866" marR="33866" defTabSz="1219170">
              <a:buClr>
                <a:srgbClr val="000000"/>
              </a:buClr>
            </a:pPr>
            <a:r>
              <a:rPr lang="en" sz="2400" b="1" kern="0">
                <a:solidFill>
                  <a:srgbClr val="282A4E"/>
                </a:solidFill>
                <a:latin typeface="Lora"/>
                <a:ea typeface="Lora"/>
                <a:cs typeface="Lora"/>
                <a:sym typeface="Lora"/>
              </a:rPr>
              <a:t>Lorem ipsum dolor sit amet</a:t>
            </a:r>
            <a:endParaRPr sz="2400" b="1" kern="0">
              <a:solidFill>
                <a:srgbClr val="282A4E"/>
              </a:solidFill>
              <a:latin typeface="Lora"/>
              <a:ea typeface="Lora"/>
              <a:cs typeface="Lora"/>
              <a:sym typeface="Lora"/>
            </a:endParaRPr>
          </a:p>
          <a:p>
            <a:pPr defTabSz="1219170">
              <a:lnSpc>
                <a:spcPct val="115000"/>
              </a:lnSpc>
              <a:buClr>
                <a:srgbClr val="000000"/>
              </a:buClr>
            </a:pPr>
            <a:endParaRPr sz="2133" b="1" kern="0">
              <a:solidFill>
                <a:srgbClr val="252C4F"/>
              </a:solidFill>
              <a:latin typeface="Lora"/>
              <a:ea typeface="Lora"/>
              <a:cs typeface="Lora"/>
              <a:sym typeface="Lora"/>
            </a:endParaRPr>
          </a:p>
          <a:p>
            <a:pPr defTabSz="1219170">
              <a:lnSpc>
                <a:spcPct val="115000"/>
              </a:lnSpc>
              <a:buClr>
                <a:srgbClr val="000000"/>
              </a:buClr>
            </a:pPr>
            <a:endParaRPr sz="2133" kern="0">
              <a:solidFill>
                <a:srgbClr val="252C4F"/>
              </a:solidFill>
              <a:latin typeface="Lora"/>
              <a:ea typeface="Lora"/>
              <a:cs typeface="Lora"/>
              <a:sym typeface="Lora"/>
            </a:endParaRPr>
          </a:p>
          <a:p>
            <a:pPr defTabSz="1219170">
              <a:buClr>
                <a:srgbClr val="000000"/>
              </a:buClr>
              <a:buSzPts val="1700"/>
            </a:pPr>
            <a:endParaRPr sz="2667" b="1" kern="0">
              <a:solidFill>
                <a:srgbClr val="252C4F"/>
              </a:solidFill>
              <a:latin typeface="Lora"/>
              <a:ea typeface="Lora"/>
              <a:cs typeface="Lora"/>
              <a:sym typeface="Lora"/>
            </a:endParaRPr>
          </a:p>
          <a:p>
            <a:pPr defTabSz="1219170">
              <a:buClr>
                <a:srgbClr val="000000"/>
              </a:buClr>
              <a:buSzPts val="1700"/>
            </a:pPr>
            <a:endParaRPr sz="2667" b="1" kern="0">
              <a:solidFill>
                <a:srgbClr val="252C4F"/>
              </a:solidFill>
              <a:latin typeface="Lora"/>
              <a:ea typeface="Lora"/>
              <a:cs typeface="Lora"/>
              <a:sym typeface="Lora"/>
            </a:endParaRPr>
          </a:p>
          <a:p>
            <a:pPr defTabSz="1219170">
              <a:buClr>
                <a:srgbClr val="000000"/>
              </a:buClr>
              <a:buSzPts val="1700"/>
            </a:pPr>
            <a:endParaRPr sz="2267" kern="0">
              <a:solidFill>
                <a:srgbClr val="282A4E"/>
              </a:solidFill>
              <a:latin typeface="Lora"/>
              <a:ea typeface="Lora"/>
              <a:cs typeface="Lora"/>
              <a:sym typeface="Lora"/>
            </a:endParaRPr>
          </a:p>
          <a:p>
            <a:pPr defTabSz="1219170">
              <a:buClr>
                <a:srgbClr val="000000"/>
              </a:buClr>
              <a:buSzPts val="1700"/>
            </a:pPr>
            <a:endParaRPr sz="2267" kern="0">
              <a:solidFill>
                <a:srgbClr val="282A4E"/>
              </a:solidFill>
              <a:latin typeface="Lora"/>
              <a:ea typeface="Lora"/>
              <a:cs typeface="Lora"/>
              <a:sym typeface="Lora"/>
            </a:endParaRPr>
          </a:p>
          <a:p>
            <a:pPr defTabSz="1219170">
              <a:buClr>
                <a:srgbClr val="000000"/>
              </a:buClr>
              <a:buSzPts val="1700"/>
            </a:pPr>
            <a:endParaRPr sz="2267" kern="0">
              <a:solidFill>
                <a:srgbClr val="282A4E"/>
              </a:solidFill>
              <a:latin typeface="Lora"/>
              <a:ea typeface="Lora"/>
              <a:cs typeface="Lora"/>
              <a:sym typeface="Lora"/>
            </a:endParaRPr>
          </a:p>
          <a:p>
            <a:pPr defTabSz="1219170">
              <a:buClr>
                <a:srgbClr val="000000"/>
              </a:buClr>
              <a:buSzPts val="1700"/>
            </a:pPr>
            <a:endParaRPr sz="2267" kern="0">
              <a:solidFill>
                <a:srgbClr val="282A4E"/>
              </a:solidFill>
              <a:latin typeface="Lora"/>
              <a:ea typeface="Lora"/>
              <a:cs typeface="Lora"/>
              <a:sym typeface="Lora"/>
            </a:endParaRPr>
          </a:p>
          <a:p>
            <a:pPr defTabSz="1219170">
              <a:buClr>
                <a:srgbClr val="000000"/>
              </a:buClr>
              <a:buSzPts val="1700"/>
            </a:pPr>
            <a:endParaRPr sz="2267" b="1" kern="0">
              <a:solidFill>
                <a:srgbClr val="282A4E"/>
              </a:solidFill>
              <a:latin typeface="Lora"/>
              <a:ea typeface="Lora"/>
              <a:cs typeface="Lora"/>
              <a:sym typeface="Lora"/>
            </a:endParaRPr>
          </a:p>
        </p:txBody>
      </p:sp>
      <p:sp>
        <p:nvSpPr>
          <p:cNvPr id="383" name="Google Shape;383;p58"/>
          <p:cNvSpPr txBox="1"/>
          <p:nvPr/>
        </p:nvSpPr>
        <p:spPr>
          <a:xfrm>
            <a:off x="1780133" y="1986633"/>
            <a:ext cx="3860000" cy="965600"/>
          </a:xfrm>
          <a:prstGeom prst="rect">
            <a:avLst/>
          </a:prstGeom>
          <a:noFill/>
          <a:ln>
            <a:noFill/>
          </a:ln>
        </p:spPr>
        <p:txBody>
          <a:bodyPr spcFirstLastPara="1" wrap="square" lIns="91433" tIns="45700" rIns="91433" bIns="45700" anchor="t" anchorCtr="0">
            <a:noAutofit/>
          </a:bodyPr>
          <a:lstStyle/>
          <a:p>
            <a:pPr defTabSz="1219170">
              <a:spcBef>
                <a:spcPts val="400"/>
              </a:spcBef>
              <a:buClr>
                <a:srgbClr val="000000"/>
              </a:buClr>
              <a:buSzPts val="1200"/>
            </a:pPr>
            <a:r>
              <a:rPr lang="en" sz="1600" b="1" kern="0">
                <a:solidFill>
                  <a:srgbClr val="282A4E"/>
                </a:solidFill>
                <a:latin typeface="Montserrat"/>
                <a:ea typeface="Montserrat"/>
                <a:cs typeface="Montserrat"/>
                <a:sym typeface="Montserrat"/>
              </a:rPr>
              <a:t>Lorem ipsum dolor sit amet,</a:t>
            </a:r>
            <a:br>
              <a:rPr lang="en" sz="1333" b="1" kern="0">
                <a:solidFill>
                  <a:srgbClr val="282A4E"/>
                </a:solidFill>
                <a:latin typeface="Montserrat"/>
                <a:ea typeface="Montserrat"/>
                <a:cs typeface="Montserrat"/>
                <a:sym typeface="Montserrat"/>
              </a:rPr>
            </a:br>
            <a:r>
              <a:rPr lang="en" sz="1067" kern="0">
                <a:solidFill>
                  <a:srgbClr val="282A4E"/>
                </a:solidFill>
                <a:latin typeface="Montserrat"/>
                <a:ea typeface="Montserrat"/>
                <a:cs typeface="Montserrat"/>
                <a:sym typeface="Montserrat"/>
              </a:rPr>
              <a:t>consectetur adipiscing elit, sed do eiusmod tempor incididunt ut labore et dolore magna aliqua. Nisl tincidunt eget nullam non. Quis hendrerit dolor magna eget est lorem ipsum dolor sit. Volutpat odio facilisis mauris sit amet massa.</a:t>
            </a:r>
            <a:endParaRPr sz="1067" kern="0">
              <a:solidFill>
                <a:srgbClr val="282A4E"/>
              </a:solidFill>
              <a:latin typeface="Montserrat"/>
              <a:ea typeface="Montserrat"/>
              <a:cs typeface="Montserrat"/>
              <a:sym typeface="Montserrat"/>
            </a:endParaRPr>
          </a:p>
        </p:txBody>
      </p:sp>
      <p:sp>
        <p:nvSpPr>
          <p:cNvPr id="384" name="Google Shape;384;p58"/>
          <p:cNvSpPr/>
          <p:nvPr/>
        </p:nvSpPr>
        <p:spPr>
          <a:xfrm>
            <a:off x="1083867" y="1969467"/>
            <a:ext cx="1035600" cy="3832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01.</a:t>
            </a:r>
            <a:endParaRPr sz="2000" kern="0">
              <a:solidFill>
                <a:srgbClr val="5B9BD5"/>
              </a:solidFill>
              <a:latin typeface="Montserrat"/>
              <a:ea typeface="Montserrat"/>
              <a:cs typeface="Montserrat"/>
              <a:sym typeface="Montserrat"/>
            </a:endParaRPr>
          </a:p>
        </p:txBody>
      </p:sp>
      <p:sp>
        <p:nvSpPr>
          <p:cNvPr id="385" name="Google Shape;385;p58"/>
          <p:cNvSpPr txBox="1"/>
          <p:nvPr/>
        </p:nvSpPr>
        <p:spPr>
          <a:xfrm>
            <a:off x="1780133" y="3282851"/>
            <a:ext cx="4139200" cy="1459600"/>
          </a:xfrm>
          <a:prstGeom prst="rect">
            <a:avLst/>
          </a:prstGeom>
          <a:noFill/>
          <a:ln>
            <a:noFill/>
          </a:ln>
        </p:spPr>
        <p:txBody>
          <a:bodyPr spcFirstLastPara="1" wrap="square" lIns="91433" tIns="45700" rIns="91433" bIns="45700" anchor="t" anchorCtr="0">
            <a:noAutofit/>
          </a:bodyPr>
          <a:lstStyle/>
          <a:p>
            <a:pPr defTabSz="1219170">
              <a:spcBef>
                <a:spcPts val="400"/>
              </a:spcBef>
              <a:buClr>
                <a:srgbClr val="000000"/>
              </a:buClr>
              <a:buSzPts val="1200"/>
            </a:pPr>
            <a:r>
              <a:rPr lang="en" sz="1600" b="1" kern="0">
                <a:solidFill>
                  <a:srgbClr val="282A4E"/>
                </a:solidFill>
                <a:latin typeface="Montserrat"/>
                <a:ea typeface="Montserrat"/>
                <a:cs typeface="Montserrat"/>
                <a:sym typeface="Montserrat"/>
              </a:rPr>
              <a:t>Lorem ipsum dolor sit amet,</a:t>
            </a:r>
            <a:endParaRPr sz="1600" b="1" kern="0">
              <a:solidFill>
                <a:srgbClr val="282A4E"/>
              </a:solidFill>
              <a:latin typeface="Montserrat"/>
              <a:ea typeface="Montserrat"/>
              <a:cs typeface="Montserrat"/>
              <a:sym typeface="Montserrat"/>
            </a:endParaRPr>
          </a:p>
          <a:p>
            <a:pPr defTabSz="1219170">
              <a:buClr>
                <a:srgbClr val="000000"/>
              </a:buClr>
              <a:buSzPts val="900"/>
            </a:pPr>
            <a:r>
              <a:rPr lang="en" sz="1067" kern="0">
                <a:solidFill>
                  <a:srgbClr val="282A4E"/>
                </a:solidFill>
                <a:latin typeface="Montserrat"/>
                <a:ea typeface="Montserrat"/>
                <a:cs typeface="Montserrat"/>
                <a:sym typeface="Montserrat"/>
              </a:rPr>
              <a:t>consectetur adipiscing elit, sed do eiusmod tempor incididunt ut labore et dolore magna aliqua. Nisl tincidunt eget nullam non. Quis hendrerit dolor magna eget est lorem ipsum dolor sit. Volutpat odio facilisis mauris sit amet massa.</a:t>
            </a:r>
            <a:endParaRPr sz="1067" kern="0">
              <a:solidFill>
                <a:srgbClr val="282A4E"/>
              </a:solidFill>
              <a:latin typeface="Montserrat"/>
              <a:ea typeface="Montserrat"/>
              <a:cs typeface="Montserrat"/>
              <a:sym typeface="Montserrat"/>
            </a:endParaRPr>
          </a:p>
        </p:txBody>
      </p:sp>
      <p:sp>
        <p:nvSpPr>
          <p:cNvPr id="386" name="Google Shape;386;p58"/>
          <p:cNvSpPr/>
          <p:nvPr/>
        </p:nvSpPr>
        <p:spPr>
          <a:xfrm>
            <a:off x="1083867" y="3265933"/>
            <a:ext cx="1035600" cy="3832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02.</a:t>
            </a:r>
            <a:endParaRPr sz="2000" kern="0">
              <a:solidFill>
                <a:srgbClr val="5B9BD5"/>
              </a:solidFill>
              <a:latin typeface="Montserrat"/>
              <a:ea typeface="Montserrat"/>
              <a:cs typeface="Montserrat"/>
              <a:sym typeface="Montserrat"/>
            </a:endParaRPr>
          </a:p>
        </p:txBody>
      </p:sp>
      <p:sp>
        <p:nvSpPr>
          <p:cNvPr id="387" name="Google Shape;387;p58"/>
          <p:cNvSpPr/>
          <p:nvPr/>
        </p:nvSpPr>
        <p:spPr>
          <a:xfrm>
            <a:off x="1083865" y="4781133"/>
            <a:ext cx="95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03.</a:t>
            </a:r>
            <a:endParaRPr sz="2000" kern="0">
              <a:solidFill>
                <a:srgbClr val="5B9BD5"/>
              </a:solidFill>
              <a:latin typeface="Montserrat"/>
              <a:ea typeface="Montserrat"/>
              <a:cs typeface="Montserrat"/>
              <a:sym typeface="Montserrat"/>
            </a:endParaRPr>
          </a:p>
        </p:txBody>
      </p:sp>
      <p:sp>
        <p:nvSpPr>
          <p:cNvPr id="388" name="Google Shape;388;p58"/>
          <p:cNvSpPr txBox="1"/>
          <p:nvPr/>
        </p:nvSpPr>
        <p:spPr>
          <a:xfrm>
            <a:off x="1780133" y="4781133"/>
            <a:ext cx="4139200" cy="965600"/>
          </a:xfrm>
          <a:prstGeom prst="rect">
            <a:avLst/>
          </a:prstGeom>
          <a:noFill/>
          <a:ln>
            <a:noFill/>
          </a:ln>
        </p:spPr>
        <p:txBody>
          <a:bodyPr spcFirstLastPara="1" wrap="square" lIns="91433" tIns="45700" rIns="91433" bIns="45700" anchor="t" anchorCtr="0">
            <a:noAutofit/>
          </a:bodyPr>
          <a:lstStyle/>
          <a:p>
            <a:pPr defTabSz="1219170">
              <a:spcBef>
                <a:spcPts val="400"/>
              </a:spcBef>
              <a:buClr>
                <a:srgbClr val="000000"/>
              </a:buClr>
              <a:buSzPts val="1100"/>
            </a:pPr>
            <a:r>
              <a:rPr lang="en" sz="1600" b="1" kern="0">
                <a:solidFill>
                  <a:srgbClr val="282A4E"/>
                </a:solidFill>
                <a:latin typeface="Montserrat"/>
                <a:ea typeface="Montserrat"/>
                <a:cs typeface="Montserrat"/>
                <a:sym typeface="Montserrat"/>
              </a:rPr>
              <a:t>Lorem ipsum dolor sit amet,</a:t>
            </a:r>
            <a:endParaRPr sz="1600" b="1" u="sng" kern="0">
              <a:solidFill>
                <a:srgbClr val="282A4E"/>
              </a:solidFill>
              <a:latin typeface="Montserrat"/>
              <a:ea typeface="Montserrat"/>
              <a:cs typeface="Montserrat"/>
              <a:sym typeface="Montserrat"/>
            </a:endParaRPr>
          </a:p>
          <a:p>
            <a:pPr defTabSz="1219170">
              <a:buClr>
                <a:srgbClr val="000000"/>
              </a:buClr>
              <a:buSzPts val="900"/>
            </a:pPr>
            <a:r>
              <a:rPr lang="en" sz="1333" kern="0">
                <a:solidFill>
                  <a:srgbClr val="282A4E"/>
                </a:solidFill>
                <a:latin typeface="Montserrat"/>
                <a:ea typeface="Montserrat"/>
                <a:cs typeface="Montserrat"/>
                <a:sym typeface="Montserrat"/>
              </a:rPr>
              <a:t>consectetur adipiscing elit, sed do eiusmod tempor incididunt ut labore et dolore magna aliqua. Nisl tincidunt eget nullam non. </a:t>
            </a:r>
            <a:endParaRPr sz="1067" kern="0">
              <a:solidFill>
                <a:srgbClr val="282A4E"/>
              </a:solidFill>
              <a:latin typeface="Montserrat"/>
              <a:ea typeface="Montserrat"/>
              <a:cs typeface="Montserrat"/>
              <a:sym typeface="Montserrat"/>
            </a:endParaRPr>
          </a:p>
        </p:txBody>
      </p:sp>
      <p:sp>
        <p:nvSpPr>
          <p:cNvPr id="389" name="Google Shape;389;p58"/>
          <p:cNvSpPr txBox="1"/>
          <p:nvPr/>
        </p:nvSpPr>
        <p:spPr>
          <a:xfrm>
            <a:off x="1135100" y="5043133"/>
            <a:ext cx="119600" cy="155600"/>
          </a:xfrm>
          <a:prstGeom prst="rect">
            <a:avLst/>
          </a:prstGeom>
          <a:noFill/>
          <a:ln>
            <a:noFill/>
          </a:ln>
        </p:spPr>
        <p:txBody>
          <a:bodyPr spcFirstLastPara="1" wrap="square" lIns="121900" tIns="121900" rIns="121900" bIns="121900" anchor="t" anchorCtr="0">
            <a:noAutofit/>
          </a:bodyPr>
          <a:lstStyle/>
          <a:p>
            <a:pPr defTabSz="1219170">
              <a:buClr>
                <a:srgbClr val="000000"/>
              </a:buClr>
              <a:buSzPts val="1400"/>
            </a:pPr>
            <a:endParaRPr sz="1867" kern="0">
              <a:solidFill>
                <a:srgbClr val="000000"/>
              </a:solidFill>
              <a:latin typeface="Arial"/>
              <a:ea typeface="Arial"/>
              <a:cs typeface="Arial"/>
              <a:sym typeface="Arial"/>
            </a:endParaRPr>
          </a:p>
        </p:txBody>
      </p:sp>
      <p:sp>
        <p:nvSpPr>
          <p:cNvPr id="390" name="Google Shape;390;p58"/>
          <p:cNvSpPr txBox="1"/>
          <p:nvPr/>
        </p:nvSpPr>
        <p:spPr>
          <a:xfrm>
            <a:off x="7108133" y="1986633"/>
            <a:ext cx="3860000" cy="965600"/>
          </a:xfrm>
          <a:prstGeom prst="rect">
            <a:avLst/>
          </a:prstGeom>
          <a:noFill/>
          <a:ln>
            <a:noFill/>
          </a:ln>
        </p:spPr>
        <p:txBody>
          <a:bodyPr spcFirstLastPara="1" wrap="square" lIns="91433" tIns="45700" rIns="91433" bIns="45700" anchor="t" anchorCtr="0">
            <a:noAutofit/>
          </a:bodyPr>
          <a:lstStyle/>
          <a:p>
            <a:pPr defTabSz="1219170">
              <a:spcBef>
                <a:spcPts val="400"/>
              </a:spcBef>
              <a:buClr>
                <a:srgbClr val="000000"/>
              </a:buClr>
              <a:buSzPts val="1200"/>
            </a:pPr>
            <a:r>
              <a:rPr lang="en" sz="1600" b="1" kern="0">
                <a:solidFill>
                  <a:srgbClr val="282A4E"/>
                </a:solidFill>
                <a:latin typeface="Montserrat"/>
                <a:ea typeface="Montserrat"/>
                <a:cs typeface="Montserrat"/>
                <a:sym typeface="Montserrat"/>
              </a:rPr>
              <a:t>Lorem ipsum dolor sit amet,</a:t>
            </a:r>
            <a:br>
              <a:rPr lang="en" sz="1333" b="1" kern="0">
                <a:solidFill>
                  <a:srgbClr val="282A4E"/>
                </a:solidFill>
                <a:latin typeface="Montserrat"/>
                <a:ea typeface="Montserrat"/>
                <a:cs typeface="Montserrat"/>
                <a:sym typeface="Montserrat"/>
              </a:rPr>
            </a:br>
            <a:r>
              <a:rPr lang="en" sz="1067" kern="0">
                <a:solidFill>
                  <a:srgbClr val="282A4E"/>
                </a:solidFill>
                <a:latin typeface="Montserrat"/>
                <a:ea typeface="Montserrat"/>
                <a:cs typeface="Montserrat"/>
                <a:sym typeface="Montserrat"/>
              </a:rPr>
              <a:t>consectetur adipiscing elit, sed do eiusmod tempor incididunt ut labore et dolore magna aliqua. Nisl tincidunt eget nullam non. Quis hendrerit dolor magna eget est lorem ipsum dolor sit. Volutpat odio facilisis mauris sit amet massa.</a:t>
            </a:r>
            <a:endParaRPr sz="1067" kern="0">
              <a:solidFill>
                <a:srgbClr val="282A4E"/>
              </a:solidFill>
              <a:latin typeface="Montserrat"/>
              <a:ea typeface="Montserrat"/>
              <a:cs typeface="Montserrat"/>
              <a:sym typeface="Montserrat"/>
            </a:endParaRPr>
          </a:p>
        </p:txBody>
      </p:sp>
      <p:sp>
        <p:nvSpPr>
          <p:cNvPr id="391" name="Google Shape;391;p58"/>
          <p:cNvSpPr/>
          <p:nvPr/>
        </p:nvSpPr>
        <p:spPr>
          <a:xfrm>
            <a:off x="6411867" y="1969467"/>
            <a:ext cx="1035600" cy="3832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04.</a:t>
            </a:r>
            <a:endParaRPr sz="2000" kern="0">
              <a:solidFill>
                <a:srgbClr val="5B9BD5"/>
              </a:solidFill>
              <a:latin typeface="Montserrat"/>
              <a:ea typeface="Montserrat"/>
              <a:cs typeface="Montserrat"/>
              <a:sym typeface="Montserrat"/>
            </a:endParaRPr>
          </a:p>
        </p:txBody>
      </p:sp>
      <p:sp>
        <p:nvSpPr>
          <p:cNvPr id="392" name="Google Shape;392;p58"/>
          <p:cNvSpPr txBox="1"/>
          <p:nvPr/>
        </p:nvSpPr>
        <p:spPr>
          <a:xfrm>
            <a:off x="7108133" y="3282851"/>
            <a:ext cx="4139200" cy="1459600"/>
          </a:xfrm>
          <a:prstGeom prst="rect">
            <a:avLst/>
          </a:prstGeom>
          <a:noFill/>
          <a:ln>
            <a:noFill/>
          </a:ln>
        </p:spPr>
        <p:txBody>
          <a:bodyPr spcFirstLastPara="1" wrap="square" lIns="91433" tIns="45700" rIns="91433" bIns="45700" anchor="t" anchorCtr="0">
            <a:noAutofit/>
          </a:bodyPr>
          <a:lstStyle/>
          <a:p>
            <a:pPr defTabSz="1219170">
              <a:spcBef>
                <a:spcPts val="400"/>
              </a:spcBef>
              <a:buClr>
                <a:srgbClr val="000000"/>
              </a:buClr>
              <a:buSzPts val="1200"/>
            </a:pPr>
            <a:r>
              <a:rPr lang="en" sz="1600" b="1" kern="0">
                <a:solidFill>
                  <a:srgbClr val="282A4E"/>
                </a:solidFill>
                <a:latin typeface="Montserrat"/>
                <a:ea typeface="Montserrat"/>
                <a:cs typeface="Montserrat"/>
                <a:sym typeface="Montserrat"/>
              </a:rPr>
              <a:t>Lorem ipsum dolor sit amet,</a:t>
            </a:r>
            <a:endParaRPr sz="1600" b="1" kern="0">
              <a:solidFill>
                <a:srgbClr val="282A4E"/>
              </a:solidFill>
              <a:latin typeface="Montserrat"/>
              <a:ea typeface="Montserrat"/>
              <a:cs typeface="Montserrat"/>
              <a:sym typeface="Montserrat"/>
            </a:endParaRPr>
          </a:p>
          <a:p>
            <a:pPr defTabSz="1219170">
              <a:buClr>
                <a:srgbClr val="000000"/>
              </a:buClr>
              <a:buSzPts val="900"/>
            </a:pPr>
            <a:r>
              <a:rPr lang="en" sz="1067" kern="0">
                <a:solidFill>
                  <a:srgbClr val="282A4E"/>
                </a:solidFill>
                <a:latin typeface="Montserrat"/>
                <a:ea typeface="Montserrat"/>
                <a:cs typeface="Montserrat"/>
                <a:sym typeface="Montserrat"/>
              </a:rPr>
              <a:t>consectetur adipiscing elit, sed do eiusmod tempor incididunt ut labore et dolore magna aliqua. Nisl tincidunt eget nullam non. Quis hendrerit dolor magna eget est lorem ipsum dolor sit. Volutpat odio facilisis mauris sit amet massa.</a:t>
            </a:r>
            <a:endParaRPr sz="1067" kern="0">
              <a:solidFill>
                <a:srgbClr val="282A4E"/>
              </a:solidFill>
              <a:latin typeface="Montserrat"/>
              <a:ea typeface="Montserrat"/>
              <a:cs typeface="Montserrat"/>
              <a:sym typeface="Montserrat"/>
            </a:endParaRPr>
          </a:p>
        </p:txBody>
      </p:sp>
      <p:sp>
        <p:nvSpPr>
          <p:cNvPr id="393" name="Google Shape;393;p58"/>
          <p:cNvSpPr/>
          <p:nvPr/>
        </p:nvSpPr>
        <p:spPr>
          <a:xfrm>
            <a:off x="6411867" y="3265933"/>
            <a:ext cx="1035600" cy="3832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05.</a:t>
            </a:r>
            <a:endParaRPr sz="2000" kern="0">
              <a:solidFill>
                <a:srgbClr val="5B9BD5"/>
              </a:solidFill>
              <a:latin typeface="Montserrat"/>
              <a:ea typeface="Montserrat"/>
              <a:cs typeface="Montserrat"/>
              <a:sym typeface="Montserrat"/>
            </a:endParaRPr>
          </a:p>
        </p:txBody>
      </p:sp>
      <p:sp>
        <p:nvSpPr>
          <p:cNvPr id="394" name="Google Shape;394;p58"/>
          <p:cNvSpPr/>
          <p:nvPr/>
        </p:nvSpPr>
        <p:spPr>
          <a:xfrm>
            <a:off x="6411765" y="4781133"/>
            <a:ext cx="95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06.</a:t>
            </a:r>
            <a:endParaRPr sz="2000" kern="0">
              <a:solidFill>
                <a:srgbClr val="5B9BD5"/>
              </a:solidFill>
              <a:latin typeface="Montserrat"/>
              <a:ea typeface="Montserrat"/>
              <a:cs typeface="Montserrat"/>
              <a:sym typeface="Montserrat"/>
            </a:endParaRPr>
          </a:p>
        </p:txBody>
      </p:sp>
      <p:sp>
        <p:nvSpPr>
          <p:cNvPr id="395" name="Google Shape;395;p58"/>
          <p:cNvSpPr txBox="1"/>
          <p:nvPr/>
        </p:nvSpPr>
        <p:spPr>
          <a:xfrm>
            <a:off x="7108133" y="4781133"/>
            <a:ext cx="4139200" cy="965600"/>
          </a:xfrm>
          <a:prstGeom prst="rect">
            <a:avLst/>
          </a:prstGeom>
          <a:noFill/>
          <a:ln>
            <a:noFill/>
          </a:ln>
        </p:spPr>
        <p:txBody>
          <a:bodyPr spcFirstLastPara="1" wrap="square" lIns="91433" tIns="45700" rIns="91433" bIns="45700" anchor="t" anchorCtr="0">
            <a:noAutofit/>
          </a:bodyPr>
          <a:lstStyle/>
          <a:p>
            <a:pPr defTabSz="1219170">
              <a:spcBef>
                <a:spcPts val="400"/>
              </a:spcBef>
              <a:buClr>
                <a:srgbClr val="000000"/>
              </a:buClr>
              <a:buSzPts val="1100"/>
            </a:pPr>
            <a:r>
              <a:rPr lang="en" sz="1600" b="1" kern="0">
                <a:solidFill>
                  <a:srgbClr val="282A4E"/>
                </a:solidFill>
                <a:latin typeface="Montserrat"/>
                <a:ea typeface="Montserrat"/>
                <a:cs typeface="Montserrat"/>
                <a:sym typeface="Montserrat"/>
              </a:rPr>
              <a:t>Lorem ipsum dolor sit amet,</a:t>
            </a:r>
            <a:endParaRPr sz="1600" b="1" u="sng" kern="0">
              <a:solidFill>
                <a:srgbClr val="282A4E"/>
              </a:solidFill>
              <a:latin typeface="Montserrat"/>
              <a:ea typeface="Montserrat"/>
              <a:cs typeface="Montserrat"/>
              <a:sym typeface="Montserrat"/>
            </a:endParaRPr>
          </a:p>
          <a:p>
            <a:pPr defTabSz="1219170">
              <a:buClr>
                <a:srgbClr val="000000"/>
              </a:buClr>
              <a:buSzPts val="900"/>
            </a:pPr>
            <a:r>
              <a:rPr lang="en" sz="1333" kern="0">
                <a:solidFill>
                  <a:srgbClr val="282A4E"/>
                </a:solidFill>
                <a:latin typeface="Montserrat"/>
                <a:ea typeface="Montserrat"/>
                <a:cs typeface="Montserrat"/>
                <a:sym typeface="Montserrat"/>
              </a:rPr>
              <a:t>consectetur adipiscing elit, sed do eiusmod tempor incididunt ut labore et dolore magna aliqua. Nisl tincidunt eget nullam non. </a:t>
            </a:r>
            <a:endParaRPr sz="1067" kern="0">
              <a:solidFill>
                <a:srgbClr val="282A4E"/>
              </a:solidFill>
              <a:latin typeface="Montserrat"/>
              <a:ea typeface="Montserrat"/>
              <a:cs typeface="Montserrat"/>
              <a:sym typeface="Montserrat"/>
            </a:endParaRPr>
          </a:p>
        </p:txBody>
      </p:sp>
      <p:sp>
        <p:nvSpPr>
          <p:cNvPr id="396" name="Google Shape;396;p58"/>
          <p:cNvSpPr txBox="1"/>
          <p:nvPr/>
        </p:nvSpPr>
        <p:spPr>
          <a:xfrm>
            <a:off x="6463100" y="5043133"/>
            <a:ext cx="119600" cy="155600"/>
          </a:xfrm>
          <a:prstGeom prst="rect">
            <a:avLst/>
          </a:prstGeom>
          <a:noFill/>
          <a:ln>
            <a:noFill/>
          </a:ln>
        </p:spPr>
        <p:txBody>
          <a:bodyPr spcFirstLastPara="1" wrap="square" lIns="121900" tIns="121900" rIns="121900" bIns="121900" anchor="t" anchorCtr="0">
            <a:noAutofit/>
          </a:bodyPr>
          <a:lstStyle/>
          <a:p>
            <a:pPr defTabSz="1219170">
              <a:buClr>
                <a:srgbClr val="000000"/>
              </a:buClr>
              <a:buSzPts val="1400"/>
            </a:pPr>
            <a:endParaRPr sz="1867" kern="0">
              <a:solidFill>
                <a:srgbClr val="000000"/>
              </a:solidFill>
              <a:latin typeface="Arial"/>
              <a:ea typeface="Arial"/>
              <a:cs typeface="Arial"/>
              <a:sym typeface="Arial"/>
            </a:endParaRPr>
          </a:p>
        </p:txBody>
      </p:sp>
      <p:sp>
        <p:nvSpPr>
          <p:cNvPr id="3" name="Google Shape;233;p47">
            <a:extLst>
              <a:ext uri="{FF2B5EF4-FFF2-40B4-BE49-F238E27FC236}">
                <a16:creationId xmlns:a16="http://schemas.microsoft.com/office/drawing/2014/main" id="{CB3BD914-E5B3-6B0D-217A-A7DBE4767435}"/>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5" name="Slide Number Placeholder 5">
            <a:extLst>
              <a:ext uri="{FF2B5EF4-FFF2-40B4-BE49-F238E27FC236}">
                <a16:creationId xmlns:a16="http://schemas.microsoft.com/office/drawing/2014/main" id="{F8CD8527-5B04-310A-E7A3-8011869872A3}"/>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28</a:t>
            </a:fld>
            <a:endParaRPr lang="en-US" sz="1000" dirty="0"/>
          </a:p>
        </p:txBody>
      </p:sp>
      <p:pic>
        <p:nvPicPr>
          <p:cNvPr id="6" name="Gráfico 5">
            <a:extLst>
              <a:ext uri="{FF2B5EF4-FFF2-40B4-BE49-F238E27FC236}">
                <a16:creationId xmlns:a16="http://schemas.microsoft.com/office/drawing/2014/main" id="{A4F4A740-D0D6-6E01-6B42-DEDE07AD212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59"/>
          <p:cNvSpPr txBox="1"/>
          <p:nvPr/>
        </p:nvSpPr>
        <p:spPr>
          <a:xfrm>
            <a:off x="1547527" y="2518829"/>
            <a:ext cx="4324400" cy="205121"/>
          </a:xfrm>
          <a:prstGeom prst="rect">
            <a:avLst/>
          </a:prstGeom>
          <a:noFill/>
          <a:ln>
            <a:noFill/>
          </a:ln>
        </p:spPr>
        <p:txBody>
          <a:bodyPr spcFirstLastPara="1" wrap="square" lIns="0" tIns="0" rIns="0" bIns="0" anchor="t" anchorCtr="0">
            <a:spAutoFit/>
          </a:bodyPr>
          <a:lstStyle/>
          <a:p>
            <a:pPr defTabSz="1219170">
              <a:buClr>
                <a:srgbClr val="000000"/>
              </a:buClr>
              <a:buSzPts val="1300"/>
            </a:pPr>
            <a:endParaRPr sz="1333" kern="0">
              <a:solidFill>
                <a:srgbClr val="141414"/>
              </a:solidFill>
              <a:latin typeface="Lora"/>
              <a:ea typeface="Lora"/>
              <a:cs typeface="Lora"/>
              <a:sym typeface="Lora"/>
            </a:endParaRPr>
          </a:p>
        </p:txBody>
      </p:sp>
      <p:grpSp>
        <p:nvGrpSpPr>
          <p:cNvPr id="403" name="Google Shape;403;p59"/>
          <p:cNvGrpSpPr/>
          <p:nvPr/>
        </p:nvGrpSpPr>
        <p:grpSpPr>
          <a:xfrm>
            <a:off x="1091157" y="3283581"/>
            <a:ext cx="813489" cy="813568"/>
            <a:chOff x="441175" y="2345652"/>
            <a:chExt cx="591600" cy="591600"/>
          </a:xfrm>
        </p:grpSpPr>
        <p:sp>
          <p:nvSpPr>
            <p:cNvPr id="404" name="Google Shape;404;p59"/>
            <p:cNvSpPr/>
            <p:nvPr/>
          </p:nvSpPr>
          <p:spPr>
            <a:xfrm>
              <a:off x="441175" y="2345652"/>
              <a:ext cx="591600" cy="591600"/>
            </a:xfrm>
            <a:prstGeom prst="ellipse">
              <a:avLst/>
            </a:prstGeom>
            <a:solidFill>
              <a:srgbClr val="E7BA61"/>
            </a:solidFill>
            <a:ln>
              <a:noFill/>
            </a:ln>
          </p:spPr>
          <p:txBody>
            <a:bodyPr spcFirstLastPara="1" wrap="square" lIns="121900" tIns="121900" rIns="121900" bIns="121900" anchor="ctr" anchorCtr="0">
              <a:noAutofit/>
            </a:bodyPr>
            <a:lstStyle/>
            <a:p>
              <a:pPr defTabSz="1219170">
                <a:buClr>
                  <a:srgbClr val="000000"/>
                </a:buClr>
                <a:buSzPts val="1400"/>
              </a:pPr>
              <a:endParaRPr sz="1867" kern="0">
                <a:solidFill>
                  <a:srgbClr val="000000"/>
                </a:solidFill>
                <a:latin typeface="Arial"/>
                <a:ea typeface="Arial"/>
                <a:cs typeface="Arial"/>
                <a:sym typeface="Arial"/>
              </a:endParaRPr>
            </a:p>
          </p:txBody>
        </p:sp>
        <p:pic>
          <p:nvPicPr>
            <p:cNvPr id="405" name="Google Shape;405;p59"/>
            <p:cNvPicPr preferRelativeResize="0"/>
            <p:nvPr/>
          </p:nvPicPr>
          <p:blipFill rotWithShape="1">
            <a:blip r:embed="rId3">
              <a:alphaModFix/>
            </a:blip>
            <a:srcRect/>
            <a:stretch/>
          </p:blipFill>
          <p:spPr>
            <a:xfrm>
              <a:off x="565119" y="2477538"/>
              <a:ext cx="343218" cy="343223"/>
            </a:xfrm>
            <a:prstGeom prst="rect">
              <a:avLst/>
            </a:prstGeom>
            <a:noFill/>
            <a:ln>
              <a:noFill/>
            </a:ln>
          </p:spPr>
        </p:pic>
      </p:grpSp>
      <p:grpSp>
        <p:nvGrpSpPr>
          <p:cNvPr id="406" name="Google Shape;406;p59"/>
          <p:cNvGrpSpPr/>
          <p:nvPr/>
        </p:nvGrpSpPr>
        <p:grpSpPr>
          <a:xfrm>
            <a:off x="1091157" y="4334076"/>
            <a:ext cx="813489" cy="813568"/>
            <a:chOff x="441175" y="3209252"/>
            <a:chExt cx="591600" cy="591600"/>
          </a:xfrm>
        </p:grpSpPr>
        <p:sp>
          <p:nvSpPr>
            <p:cNvPr id="407" name="Google Shape;407;p59"/>
            <p:cNvSpPr/>
            <p:nvPr/>
          </p:nvSpPr>
          <p:spPr>
            <a:xfrm>
              <a:off x="441175" y="3209252"/>
              <a:ext cx="591600" cy="591600"/>
            </a:xfrm>
            <a:prstGeom prst="ellipse">
              <a:avLst/>
            </a:prstGeom>
            <a:solidFill>
              <a:srgbClr val="E7BA61"/>
            </a:solidFill>
            <a:ln>
              <a:noFill/>
            </a:ln>
          </p:spPr>
          <p:txBody>
            <a:bodyPr spcFirstLastPara="1" wrap="square" lIns="121900" tIns="121900" rIns="121900" bIns="121900" anchor="ctr" anchorCtr="0">
              <a:noAutofit/>
            </a:bodyPr>
            <a:lstStyle/>
            <a:p>
              <a:pPr defTabSz="1219170">
                <a:buClr>
                  <a:srgbClr val="000000"/>
                </a:buClr>
                <a:buSzPts val="1400"/>
              </a:pPr>
              <a:endParaRPr sz="1867" kern="0">
                <a:solidFill>
                  <a:srgbClr val="000000"/>
                </a:solidFill>
                <a:latin typeface="Arial"/>
                <a:ea typeface="Arial"/>
                <a:cs typeface="Arial"/>
                <a:sym typeface="Arial"/>
              </a:endParaRPr>
            </a:p>
          </p:txBody>
        </p:sp>
        <p:pic>
          <p:nvPicPr>
            <p:cNvPr id="408" name="Google Shape;408;p59"/>
            <p:cNvPicPr preferRelativeResize="0"/>
            <p:nvPr/>
          </p:nvPicPr>
          <p:blipFill rotWithShape="1">
            <a:blip r:embed="rId4">
              <a:alphaModFix/>
            </a:blip>
            <a:srcRect/>
            <a:stretch/>
          </p:blipFill>
          <p:spPr>
            <a:xfrm>
              <a:off x="551252" y="3320018"/>
              <a:ext cx="371448" cy="371461"/>
            </a:xfrm>
            <a:prstGeom prst="rect">
              <a:avLst/>
            </a:prstGeom>
            <a:noFill/>
            <a:ln>
              <a:noFill/>
            </a:ln>
          </p:spPr>
        </p:pic>
      </p:grpSp>
      <p:grpSp>
        <p:nvGrpSpPr>
          <p:cNvPr id="409" name="Google Shape;409;p59"/>
          <p:cNvGrpSpPr/>
          <p:nvPr/>
        </p:nvGrpSpPr>
        <p:grpSpPr>
          <a:xfrm>
            <a:off x="6468860" y="2173761"/>
            <a:ext cx="813963" cy="814120"/>
            <a:chOff x="441175" y="4072852"/>
            <a:chExt cx="591600" cy="591600"/>
          </a:xfrm>
        </p:grpSpPr>
        <p:sp>
          <p:nvSpPr>
            <p:cNvPr id="410" name="Google Shape;410;p59"/>
            <p:cNvSpPr/>
            <p:nvPr/>
          </p:nvSpPr>
          <p:spPr>
            <a:xfrm>
              <a:off x="441175" y="4072852"/>
              <a:ext cx="591600" cy="591600"/>
            </a:xfrm>
            <a:prstGeom prst="ellipse">
              <a:avLst/>
            </a:prstGeom>
            <a:solidFill>
              <a:srgbClr val="E7BA61"/>
            </a:solidFill>
            <a:ln>
              <a:noFill/>
            </a:ln>
          </p:spPr>
          <p:txBody>
            <a:bodyPr spcFirstLastPara="1" wrap="square" lIns="121900" tIns="121900" rIns="121900" bIns="121900" anchor="ctr" anchorCtr="0">
              <a:noAutofit/>
            </a:bodyPr>
            <a:lstStyle/>
            <a:p>
              <a:pPr defTabSz="1219170">
                <a:buClr>
                  <a:srgbClr val="000000"/>
                </a:buClr>
                <a:buSzPts val="1400"/>
              </a:pPr>
              <a:endParaRPr sz="1867" kern="0">
                <a:solidFill>
                  <a:srgbClr val="000000"/>
                </a:solidFill>
                <a:latin typeface="Arial"/>
                <a:ea typeface="Arial"/>
                <a:cs typeface="Arial"/>
                <a:sym typeface="Arial"/>
              </a:endParaRPr>
            </a:p>
          </p:txBody>
        </p:sp>
        <p:pic>
          <p:nvPicPr>
            <p:cNvPr id="411" name="Google Shape;411;p59"/>
            <p:cNvPicPr preferRelativeResize="0"/>
            <p:nvPr/>
          </p:nvPicPr>
          <p:blipFill rotWithShape="1">
            <a:blip r:embed="rId5">
              <a:alphaModFix/>
            </a:blip>
            <a:srcRect/>
            <a:stretch/>
          </p:blipFill>
          <p:spPr>
            <a:xfrm>
              <a:off x="553739" y="4181203"/>
              <a:ext cx="365709" cy="365687"/>
            </a:xfrm>
            <a:prstGeom prst="rect">
              <a:avLst/>
            </a:prstGeom>
            <a:noFill/>
            <a:ln>
              <a:noFill/>
            </a:ln>
          </p:spPr>
        </p:pic>
      </p:grpSp>
      <p:grpSp>
        <p:nvGrpSpPr>
          <p:cNvPr id="412" name="Google Shape;412;p59"/>
          <p:cNvGrpSpPr/>
          <p:nvPr/>
        </p:nvGrpSpPr>
        <p:grpSpPr>
          <a:xfrm>
            <a:off x="6468344" y="3303627"/>
            <a:ext cx="813963" cy="814120"/>
            <a:chOff x="4579788" y="2310858"/>
            <a:chExt cx="591600" cy="591600"/>
          </a:xfrm>
        </p:grpSpPr>
        <p:sp>
          <p:nvSpPr>
            <p:cNvPr id="413" name="Google Shape;413;p59"/>
            <p:cNvSpPr/>
            <p:nvPr/>
          </p:nvSpPr>
          <p:spPr>
            <a:xfrm>
              <a:off x="4579788" y="2310858"/>
              <a:ext cx="591600" cy="591600"/>
            </a:xfrm>
            <a:prstGeom prst="ellipse">
              <a:avLst/>
            </a:prstGeom>
            <a:solidFill>
              <a:srgbClr val="E7BA61"/>
            </a:solidFill>
            <a:ln>
              <a:noFill/>
            </a:ln>
          </p:spPr>
          <p:txBody>
            <a:bodyPr spcFirstLastPara="1" wrap="square" lIns="121900" tIns="121900" rIns="121900" bIns="121900" anchor="ctr" anchorCtr="0">
              <a:noAutofit/>
            </a:bodyPr>
            <a:lstStyle/>
            <a:p>
              <a:pPr defTabSz="1219170">
                <a:buClr>
                  <a:srgbClr val="000000"/>
                </a:buClr>
                <a:buSzPts val="1400"/>
              </a:pPr>
              <a:endParaRPr sz="1867" kern="0">
                <a:solidFill>
                  <a:srgbClr val="000000"/>
                </a:solidFill>
                <a:latin typeface="Arial"/>
                <a:ea typeface="Arial"/>
                <a:cs typeface="Arial"/>
                <a:sym typeface="Arial"/>
              </a:endParaRPr>
            </a:p>
          </p:txBody>
        </p:sp>
        <p:pic>
          <p:nvPicPr>
            <p:cNvPr id="414" name="Google Shape;414;p59"/>
            <p:cNvPicPr preferRelativeResize="0"/>
            <p:nvPr/>
          </p:nvPicPr>
          <p:blipFill rotWithShape="1">
            <a:blip r:embed="rId6">
              <a:alphaModFix/>
            </a:blip>
            <a:srcRect/>
            <a:stretch/>
          </p:blipFill>
          <p:spPr>
            <a:xfrm>
              <a:off x="4704475" y="2435163"/>
              <a:ext cx="342998" cy="342990"/>
            </a:xfrm>
            <a:prstGeom prst="rect">
              <a:avLst/>
            </a:prstGeom>
            <a:noFill/>
            <a:ln>
              <a:noFill/>
            </a:ln>
          </p:spPr>
        </p:pic>
      </p:grpSp>
      <p:sp>
        <p:nvSpPr>
          <p:cNvPr id="415" name="Google Shape;415;p59"/>
          <p:cNvSpPr txBox="1"/>
          <p:nvPr/>
        </p:nvSpPr>
        <p:spPr>
          <a:xfrm>
            <a:off x="2299633" y="2173767"/>
            <a:ext cx="3439600" cy="903068"/>
          </a:xfrm>
          <a:prstGeom prst="rect">
            <a:avLst/>
          </a:prstGeom>
          <a:noFill/>
          <a:ln>
            <a:noFill/>
          </a:ln>
        </p:spPr>
        <p:txBody>
          <a:bodyPr spcFirstLastPara="1" wrap="square" lIns="0" tIns="0" rIns="0" bIns="0" anchor="t" anchorCtr="0">
            <a:spAutoFit/>
          </a:bodyPr>
          <a:lstStyle/>
          <a:p>
            <a:pPr defTabSz="1219170">
              <a:buClr>
                <a:srgbClr val="000000"/>
              </a:buClr>
              <a:buSzPts val="1300"/>
            </a:pPr>
            <a:r>
              <a:rPr lang="en" sz="1467" b="1" kern="0">
                <a:solidFill>
                  <a:srgbClr val="141414"/>
                </a:solidFill>
                <a:latin typeface="Montserrat"/>
                <a:ea typeface="Montserrat"/>
                <a:cs typeface="Montserrat"/>
                <a:sym typeface="Montserrat"/>
              </a:rPr>
              <a:t>Lorem ipsum dolor sit amet, </a:t>
            </a:r>
            <a:r>
              <a:rPr lang="en" sz="1467" kern="0">
                <a:solidFill>
                  <a:srgbClr val="141414"/>
                </a:solidFill>
                <a:latin typeface="Montserrat"/>
                <a:ea typeface="Montserrat"/>
                <a:cs typeface="Montserrat"/>
                <a:sym typeface="Montserrat"/>
              </a:rPr>
              <a:t>consectetur adipiscing elit, sed do eiusmod tempor incididunt ut labore et dolore magna aliqua.</a:t>
            </a:r>
            <a:endParaRPr sz="1467" b="1" kern="0">
              <a:solidFill>
                <a:srgbClr val="252C4F"/>
              </a:solidFill>
              <a:latin typeface="Montserrat"/>
              <a:ea typeface="Montserrat"/>
              <a:cs typeface="Montserrat"/>
              <a:sym typeface="Montserrat"/>
            </a:endParaRPr>
          </a:p>
        </p:txBody>
      </p:sp>
      <p:grpSp>
        <p:nvGrpSpPr>
          <p:cNvPr id="416" name="Google Shape;416;p59"/>
          <p:cNvGrpSpPr/>
          <p:nvPr/>
        </p:nvGrpSpPr>
        <p:grpSpPr>
          <a:xfrm>
            <a:off x="1090825" y="2167699"/>
            <a:ext cx="813489" cy="813568"/>
            <a:chOff x="4579788" y="3946105"/>
            <a:chExt cx="591600" cy="591600"/>
          </a:xfrm>
        </p:grpSpPr>
        <p:sp>
          <p:nvSpPr>
            <p:cNvPr id="417" name="Google Shape;417;p59"/>
            <p:cNvSpPr/>
            <p:nvPr/>
          </p:nvSpPr>
          <p:spPr>
            <a:xfrm>
              <a:off x="4579788" y="3946105"/>
              <a:ext cx="591600" cy="591600"/>
            </a:xfrm>
            <a:prstGeom prst="ellipse">
              <a:avLst/>
            </a:prstGeom>
            <a:solidFill>
              <a:srgbClr val="E7BA61"/>
            </a:solidFill>
            <a:ln>
              <a:noFill/>
            </a:ln>
          </p:spPr>
          <p:txBody>
            <a:bodyPr spcFirstLastPara="1" wrap="square" lIns="121900" tIns="121900" rIns="121900" bIns="121900" anchor="ctr" anchorCtr="0">
              <a:noAutofit/>
            </a:bodyPr>
            <a:lstStyle/>
            <a:p>
              <a:pPr defTabSz="1219170">
                <a:buClr>
                  <a:srgbClr val="000000"/>
                </a:buClr>
                <a:buSzPts val="1400"/>
              </a:pPr>
              <a:endParaRPr sz="1867" kern="0">
                <a:solidFill>
                  <a:srgbClr val="000000"/>
                </a:solidFill>
                <a:latin typeface="Arial"/>
                <a:ea typeface="Arial"/>
                <a:cs typeface="Arial"/>
                <a:sym typeface="Arial"/>
              </a:endParaRPr>
            </a:p>
          </p:txBody>
        </p:sp>
        <p:pic>
          <p:nvPicPr>
            <p:cNvPr id="418" name="Google Shape;418;p59"/>
            <p:cNvPicPr preferRelativeResize="0"/>
            <p:nvPr/>
          </p:nvPicPr>
          <p:blipFill rotWithShape="1">
            <a:blip r:embed="rId7">
              <a:alphaModFix/>
            </a:blip>
            <a:srcRect/>
            <a:stretch/>
          </p:blipFill>
          <p:spPr>
            <a:xfrm>
              <a:off x="4704225" y="4070282"/>
              <a:ext cx="343226" cy="343223"/>
            </a:xfrm>
            <a:prstGeom prst="rect">
              <a:avLst/>
            </a:prstGeom>
            <a:noFill/>
            <a:ln>
              <a:noFill/>
            </a:ln>
          </p:spPr>
        </p:pic>
      </p:grpSp>
      <p:sp>
        <p:nvSpPr>
          <p:cNvPr id="420" name="Google Shape;420;p59"/>
          <p:cNvSpPr txBox="1"/>
          <p:nvPr/>
        </p:nvSpPr>
        <p:spPr>
          <a:xfrm>
            <a:off x="2169900" y="3303634"/>
            <a:ext cx="4129600" cy="923482"/>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 sz="1467" b="1" kern="0">
                <a:solidFill>
                  <a:srgbClr val="141414"/>
                </a:solidFill>
                <a:latin typeface="Montserrat"/>
                <a:ea typeface="Montserrat"/>
                <a:cs typeface="Montserrat"/>
                <a:sym typeface="Montserrat"/>
              </a:rPr>
              <a:t>Lorem ipsum dolor sit amet, </a:t>
            </a:r>
            <a:r>
              <a:rPr lang="en" sz="1467" kern="0">
                <a:solidFill>
                  <a:srgbClr val="141414"/>
                </a:solidFill>
                <a:latin typeface="Montserrat"/>
                <a:ea typeface="Montserrat"/>
                <a:cs typeface="Montserrat"/>
                <a:sym typeface="Montserrat"/>
              </a:rPr>
              <a:t>consectetur adipiscing elit, sed do eiusmod tempor incididunt ut.</a:t>
            </a:r>
            <a:r>
              <a:rPr lang="en" sz="1467" b="1" kern="0">
                <a:solidFill>
                  <a:srgbClr val="141414"/>
                </a:solidFill>
                <a:latin typeface="Montserrat"/>
                <a:ea typeface="Montserrat"/>
                <a:cs typeface="Montserrat"/>
                <a:sym typeface="Montserrat"/>
              </a:rPr>
              <a:t> </a:t>
            </a:r>
            <a:endParaRPr sz="1467" b="1" kern="0">
              <a:solidFill>
                <a:srgbClr val="141414"/>
              </a:solidFill>
              <a:latin typeface="Montserrat"/>
              <a:ea typeface="Montserrat"/>
              <a:cs typeface="Montserrat"/>
              <a:sym typeface="Montserrat"/>
            </a:endParaRPr>
          </a:p>
        </p:txBody>
      </p:sp>
      <p:sp>
        <p:nvSpPr>
          <p:cNvPr id="421" name="Google Shape;421;p59"/>
          <p:cNvSpPr txBox="1"/>
          <p:nvPr/>
        </p:nvSpPr>
        <p:spPr>
          <a:xfrm>
            <a:off x="2186500" y="4334067"/>
            <a:ext cx="3552800" cy="923482"/>
          </a:xfrm>
          <a:prstGeom prst="rect">
            <a:avLst/>
          </a:prstGeom>
          <a:noFill/>
          <a:ln>
            <a:noFill/>
          </a:ln>
        </p:spPr>
        <p:txBody>
          <a:bodyPr spcFirstLastPara="1" wrap="square" lIns="121900" tIns="121900" rIns="121900" bIns="121900" anchor="t" anchorCtr="0">
            <a:spAutoFit/>
          </a:bodyPr>
          <a:lstStyle/>
          <a:p>
            <a:pPr defTabSz="1219170">
              <a:buClr>
                <a:srgbClr val="000000"/>
              </a:buClr>
              <a:buSzPts val="1300"/>
            </a:pPr>
            <a:r>
              <a:rPr lang="en" sz="1467" b="1" kern="0">
                <a:solidFill>
                  <a:srgbClr val="141414"/>
                </a:solidFill>
                <a:latin typeface="Montserrat"/>
                <a:ea typeface="Montserrat"/>
                <a:cs typeface="Montserrat"/>
                <a:sym typeface="Montserrat"/>
              </a:rPr>
              <a:t>Lorem ipsum dolor sit amet, </a:t>
            </a:r>
            <a:r>
              <a:rPr lang="en" sz="1467" kern="0">
                <a:solidFill>
                  <a:srgbClr val="141414"/>
                </a:solidFill>
                <a:latin typeface="Montserrat"/>
                <a:ea typeface="Montserrat"/>
                <a:cs typeface="Montserrat"/>
                <a:sym typeface="Montserrat"/>
              </a:rPr>
              <a:t>consectetur adipiscing elit, sed do eiusmod tempor incididunt.</a:t>
            </a:r>
            <a:endParaRPr sz="1867" kern="0">
              <a:solidFill>
                <a:srgbClr val="000000"/>
              </a:solidFill>
              <a:latin typeface="Arial"/>
              <a:cs typeface="Arial"/>
              <a:sym typeface="Arial"/>
            </a:endParaRPr>
          </a:p>
        </p:txBody>
      </p:sp>
      <p:sp>
        <p:nvSpPr>
          <p:cNvPr id="422" name="Google Shape;422;p59"/>
          <p:cNvSpPr/>
          <p:nvPr/>
        </p:nvSpPr>
        <p:spPr>
          <a:xfrm>
            <a:off x="0" y="0"/>
            <a:ext cx="12192000" cy="1525200"/>
          </a:xfrm>
          <a:prstGeom prst="rect">
            <a:avLst/>
          </a:prstGeom>
          <a:solidFill>
            <a:srgbClr val="EFEFE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423" name="Google Shape;423;p59"/>
          <p:cNvSpPr txBox="1"/>
          <p:nvPr/>
        </p:nvSpPr>
        <p:spPr>
          <a:xfrm>
            <a:off x="1090633" y="539367"/>
            <a:ext cx="7263600" cy="400000"/>
          </a:xfrm>
          <a:prstGeom prst="rect">
            <a:avLst/>
          </a:prstGeom>
          <a:noFill/>
          <a:ln>
            <a:noFill/>
          </a:ln>
        </p:spPr>
        <p:txBody>
          <a:bodyPr spcFirstLastPara="1" wrap="square" lIns="91433" tIns="45700" rIns="91433" bIns="45700" anchor="t" anchorCtr="0">
            <a:noAutofit/>
          </a:bodyPr>
          <a:lstStyle/>
          <a:p>
            <a:pPr marL="33866" marR="33866" defTabSz="1219170">
              <a:buClr>
                <a:srgbClr val="000000"/>
              </a:buClr>
            </a:pPr>
            <a:r>
              <a:rPr lang="en" sz="2400" b="1" kern="0">
                <a:solidFill>
                  <a:srgbClr val="282A4E"/>
                </a:solidFill>
                <a:latin typeface="Lora"/>
                <a:ea typeface="Lora"/>
                <a:cs typeface="Lora"/>
                <a:sym typeface="Lora"/>
              </a:rPr>
              <a:t>Lorem ipsum dolor sit amet</a:t>
            </a:r>
            <a:endParaRPr sz="2400" b="1" kern="0">
              <a:solidFill>
                <a:srgbClr val="282A4E"/>
              </a:solidFill>
              <a:latin typeface="Lora"/>
              <a:ea typeface="Lora"/>
              <a:cs typeface="Lora"/>
              <a:sym typeface="Lora"/>
            </a:endParaRPr>
          </a:p>
          <a:p>
            <a:pPr defTabSz="1219170">
              <a:lnSpc>
                <a:spcPct val="115000"/>
              </a:lnSpc>
              <a:buClr>
                <a:srgbClr val="000000"/>
              </a:buClr>
            </a:pPr>
            <a:endParaRPr sz="2133" b="1" kern="0">
              <a:solidFill>
                <a:srgbClr val="252C4F"/>
              </a:solidFill>
              <a:latin typeface="Lora"/>
              <a:ea typeface="Lora"/>
              <a:cs typeface="Lora"/>
              <a:sym typeface="Lora"/>
            </a:endParaRPr>
          </a:p>
          <a:p>
            <a:pPr defTabSz="1219170">
              <a:buClr>
                <a:srgbClr val="000000"/>
              </a:buClr>
              <a:buSzPts val="1700"/>
            </a:pPr>
            <a:endParaRPr sz="2267" b="1" kern="0">
              <a:solidFill>
                <a:srgbClr val="282A4E"/>
              </a:solidFill>
              <a:latin typeface="Lora"/>
              <a:ea typeface="Lora"/>
              <a:cs typeface="Lora"/>
              <a:sym typeface="Lora"/>
            </a:endParaRPr>
          </a:p>
        </p:txBody>
      </p:sp>
      <p:sp>
        <p:nvSpPr>
          <p:cNvPr id="424" name="Google Shape;424;p59"/>
          <p:cNvSpPr txBox="1"/>
          <p:nvPr/>
        </p:nvSpPr>
        <p:spPr>
          <a:xfrm>
            <a:off x="7713433" y="2167700"/>
            <a:ext cx="3439600" cy="903068"/>
          </a:xfrm>
          <a:prstGeom prst="rect">
            <a:avLst/>
          </a:prstGeom>
          <a:noFill/>
          <a:ln>
            <a:noFill/>
          </a:ln>
        </p:spPr>
        <p:txBody>
          <a:bodyPr spcFirstLastPara="1" wrap="square" lIns="0" tIns="0" rIns="0" bIns="0" anchor="t" anchorCtr="0">
            <a:spAutoFit/>
          </a:bodyPr>
          <a:lstStyle/>
          <a:p>
            <a:pPr defTabSz="1219170">
              <a:buClr>
                <a:srgbClr val="000000"/>
              </a:buClr>
              <a:buSzPts val="1300"/>
            </a:pPr>
            <a:r>
              <a:rPr lang="en" sz="1467" b="1" kern="0">
                <a:solidFill>
                  <a:srgbClr val="141414"/>
                </a:solidFill>
                <a:latin typeface="Montserrat"/>
                <a:ea typeface="Montserrat"/>
                <a:cs typeface="Montserrat"/>
                <a:sym typeface="Montserrat"/>
              </a:rPr>
              <a:t>Lorem ipsum dolor sit amet, </a:t>
            </a:r>
            <a:r>
              <a:rPr lang="en" sz="1467" kern="0">
                <a:solidFill>
                  <a:srgbClr val="141414"/>
                </a:solidFill>
                <a:latin typeface="Montserrat"/>
                <a:ea typeface="Montserrat"/>
                <a:cs typeface="Montserrat"/>
                <a:sym typeface="Montserrat"/>
              </a:rPr>
              <a:t>consectetur adipiscing elit, sed do eiusmod tempor incididunt ut labore et dolore magna aliqua.</a:t>
            </a:r>
            <a:endParaRPr sz="1467" b="1" kern="0">
              <a:solidFill>
                <a:srgbClr val="252C4F"/>
              </a:solidFill>
              <a:latin typeface="Montserrat"/>
              <a:ea typeface="Montserrat"/>
              <a:cs typeface="Montserrat"/>
              <a:sym typeface="Montserrat"/>
            </a:endParaRPr>
          </a:p>
        </p:txBody>
      </p:sp>
      <p:sp>
        <p:nvSpPr>
          <p:cNvPr id="425" name="Google Shape;425;p59"/>
          <p:cNvSpPr txBox="1"/>
          <p:nvPr/>
        </p:nvSpPr>
        <p:spPr>
          <a:xfrm>
            <a:off x="7600300" y="3303634"/>
            <a:ext cx="3552800" cy="923482"/>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 sz="1467" b="1" kern="0">
                <a:solidFill>
                  <a:srgbClr val="141414"/>
                </a:solidFill>
                <a:latin typeface="Montserrat"/>
                <a:ea typeface="Montserrat"/>
                <a:cs typeface="Montserrat"/>
                <a:sym typeface="Montserrat"/>
              </a:rPr>
              <a:t>Lorem ipsum dolor sit amet, </a:t>
            </a:r>
            <a:r>
              <a:rPr lang="en" sz="1467" kern="0">
                <a:solidFill>
                  <a:srgbClr val="141414"/>
                </a:solidFill>
                <a:latin typeface="Montserrat"/>
                <a:ea typeface="Montserrat"/>
                <a:cs typeface="Montserrat"/>
                <a:sym typeface="Montserrat"/>
              </a:rPr>
              <a:t>consectetur adipiscing elit, sed do eiusmod tempor incididunt.</a:t>
            </a:r>
            <a:endParaRPr sz="1867" kern="0">
              <a:solidFill>
                <a:srgbClr val="000000"/>
              </a:solidFill>
              <a:latin typeface="Arial"/>
              <a:cs typeface="Arial"/>
              <a:sym typeface="Arial"/>
            </a:endParaRPr>
          </a:p>
        </p:txBody>
      </p:sp>
      <p:grpSp>
        <p:nvGrpSpPr>
          <p:cNvPr id="426" name="Google Shape;426;p59"/>
          <p:cNvGrpSpPr/>
          <p:nvPr/>
        </p:nvGrpSpPr>
        <p:grpSpPr>
          <a:xfrm>
            <a:off x="6468877" y="4334060"/>
            <a:ext cx="813963" cy="814120"/>
            <a:chOff x="4579788" y="2310858"/>
            <a:chExt cx="591600" cy="591600"/>
          </a:xfrm>
        </p:grpSpPr>
        <p:sp>
          <p:nvSpPr>
            <p:cNvPr id="427" name="Google Shape;427;p59"/>
            <p:cNvSpPr/>
            <p:nvPr/>
          </p:nvSpPr>
          <p:spPr>
            <a:xfrm>
              <a:off x="4579788" y="2310858"/>
              <a:ext cx="591600" cy="591600"/>
            </a:xfrm>
            <a:prstGeom prst="ellipse">
              <a:avLst/>
            </a:prstGeom>
            <a:solidFill>
              <a:srgbClr val="E7BA61"/>
            </a:solidFill>
            <a:ln>
              <a:noFill/>
            </a:ln>
          </p:spPr>
          <p:txBody>
            <a:bodyPr spcFirstLastPara="1" wrap="square" lIns="121900" tIns="121900" rIns="121900" bIns="121900" anchor="ctr" anchorCtr="0">
              <a:noAutofit/>
            </a:bodyPr>
            <a:lstStyle/>
            <a:p>
              <a:pPr defTabSz="1219170">
                <a:buClr>
                  <a:srgbClr val="000000"/>
                </a:buClr>
                <a:buSzPts val="1400"/>
              </a:pPr>
              <a:endParaRPr sz="1867" kern="0">
                <a:solidFill>
                  <a:srgbClr val="000000"/>
                </a:solidFill>
                <a:latin typeface="Arial"/>
                <a:ea typeface="Arial"/>
                <a:cs typeface="Arial"/>
                <a:sym typeface="Arial"/>
              </a:endParaRPr>
            </a:p>
          </p:txBody>
        </p:sp>
        <p:pic>
          <p:nvPicPr>
            <p:cNvPr id="428" name="Google Shape;428;p59"/>
            <p:cNvPicPr preferRelativeResize="0"/>
            <p:nvPr/>
          </p:nvPicPr>
          <p:blipFill rotWithShape="1">
            <a:blip r:embed="rId6">
              <a:alphaModFix/>
            </a:blip>
            <a:srcRect/>
            <a:stretch/>
          </p:blipFill>
          <p:spPr>
            <a:xfrm>
              <a:off x="4704475" y="2435163"/>
              <a:ext cx="342998" cy="342990"/>
            </a:xfrm>
            <a:prstGeom prst="rect">
              <a:avLst/>
            </a:prstGeom>
            <a:noFill/>
            <a:ln>
              <a:noFill/>
            </a:ln>
          </p:spPr>
        </p:pic>
      </p:grpSp>
      <p:sp>
        <p:nvSpPr>
          <p:cNvPr id="429" name="Google Shape;429;p59"/>
          <p:cNvSpPr txBox="1"/>
          <p:nvPr/>
        </p:nvSpPr>
        <p:spPr>
          <a:xfrm>
            <a:off x="7600833" y="4334067"/>
            <a:ext cx="3552800" cy="923482"/>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 sz="1467" b="1" kern="0">
                <a:solidFill>
                  <a:srgbClr val="141414"/>
                </a:solidFill>
                <a:latin typeface="Montserrat"/>
                <a:ea typeface="Montserrat"/>
                <a:cs typeface="Montserrat"/>
                <a:sym typeface="Montserrat"/>
              </a:rPr>
              <a:t>Lorem ipsum dolor sit amet, </a:t>
            </a:r>
            <a:r>
              <a:rPr lang="en" sz="1467" kern="0">
                <a:solidFill>
                  <a:srgbClr val="141414"/>
                </a:solidFill>
                <a:latin typeface="Montserrat"/>
                <a:ea typeface="Montserrat"/>
                <a:cs typeface="Montserrat"/>
                <a:sym typeface="Montserrat"/>
              </a:rPr>
              <a:t>consectetur adipiscing elit, sed do eiusmod tempor incididunt.</a:t>
            </a:r>
            <a:endParaRPr sz="1867" kern="0">
              <a:solidFill>
                <a:srgbClr val="000000"/>
              </a:solidFill>
              <a:latin typeface="Arial"/>
              <a:cs typeface="Arial"/>
              <a:sym typeface="Arial"/>
            </a:endParaRPr>
          </a:p>
        </p:txBody>
      </p:sp>
      <p:sp>
        <p:nvSpPr>
          <p:cNvPr id="3" name="Google Shape;233;p47">
            <a:extLst>
              <a:ext uri="{FF2B5EF4-FFF2-40B4-BE49-F238E27FC236}">
                <a16:creationId xmlns:a16="http://schemas.microsoft.com/office/drawing/2014/main" id="{68AF9BAD-73CC-C2E2-44D7-F56A04E2715B}"/>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6" name="Slide Number Placeholder 5">
            <a:extLst>
              <a:ext uri="{FF2B5EF4-FFF2-40B4-BE49-F238E27FC236}">
                <a16:creationId xmlns:a16="http://schemas.microsoft.com/office/drawing/2014/main" id="{B2396BEE-F05E-6D79-C504-B98438512C85}"/>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29</a:t>
            </a:fld>
            <a:endParaRPr lang="en-US" dirty="0"/>
          </a:p>
        </p:txBody>
      </p:sp>
      <p:pic>
        <p:nvPicPr>
          <p:cNvPr id="7" name="Gráfico 6">
            <a:extLst>
              <a:ext uri="{FF2B5EF4-FFF2-40B4-BE49-F238E27FC236}">
                <a16:creationId xmlns:a16="http://schemas.microsoft.com/office/drawing/2014/main" id="{C7B3E6BA-5414-9A44-1AF7-8208F20C999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48804" y="6287776"/>
            <a:ext cx="3449174" cy="396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5">
          <a:extLst>
            <a:ext uri="{FF2B5EF4-FFF2-40B4-BE49-F238E27FC236}">
              <a16:creationId xmlns:a16="http://schemas.microsoft.com/office/drawing/2014/main" id="{0ADDF661-8270-3723-1880-18E8BE2360D8}"/>
            </a:ext>
          </a:extLst>
        </p:cNvPr>
        <p:cNvGrpSpPr/>
        <p:nvPr/>
      </p:nvGrpSpPr>
      <p:grpSpPr>
        <a:xfrm>
          <a:off x="0" y="0"/>
          <a:ext cx="0" cy="0"/>
          <a:chOff x="0" y="0"/>
          <a:chExt cx="0" cy="0"/>
        </a:xfrm>
      </p:grpSpPr>
      <p:sp>
        <p:nvSpPr>
          <p:cNvPr id="228" name="Google Shape;228;p46">
            <a:extLst>
              <a:ext uri="{FF2B5EF4-FFF2-40B4-BE49-F238E27FC236}">
                <a16:creationId xmlns:a16="http://schemas.microsoft.com/office/drawing/2014/main" id="{F0E4D67F-9DC2-CE43-8E43-3D8DF17BD411}"/>
              </a:ext>
            </a:extLst>
          </p:cNvPr>
          <p:cNvSpPr/>
          <p:nvPr/>
        </p:nvSpPr>
        <p:spPr>
          <a:xfrm>
            <a:off x="1202600" y="2206361"/>
            <a:ext cx="10025694" cy="1308050"/>
          </a:xfrm>
          <a:prstGeom prst="rect">
            <a:avLst/>
          </a:prstGeom>
          <a:noFill/>
          <a:ln>
            <a:noFill/>
          </a:ln>
        </p:spPr>
        <p:txBody>
          <a:bodyPr spcFirstLastPara="1" wrap="square" lIns="0" tIns="0" rIns="0" bIns="0" anchor="ctr" anchorCtr="0">
            <a:spAutoFit/>
          </a:bodyPr>
          <a:lstStyle/>
          <a:p>
            <a:pPr marL="92710" marR="0" lvl="0" indent="0" algn="l" defTabSz="914400" rtl="0" eaLnBrk="1" fontAlgn="auto" latinLnBrk="0" hangingPunct="1">
              <a:lnSpc>
                <a:spcPct val="100000"/>
              </a:lnSpc>
              <a:spcBef>
                <a:spcPts val="0"/>
              </a:spcBef>
              <a:spcAft>
                <a:spcPts val="0"/>
              </a:spcAft>
              <a:buClr>
                <a:srgbClr val="5B9BD5"/>
              </a:buClr>
              <a:buSzPts val="2500"/>
              <a:buFontTx/>
              <a:buNone/>
              <a:tabLst/>
              <a:defRPr/>
            </a:pPr>
            <a:r>
              <a:rPr kumimoji="0" lang="es-AR" sz="4250" b="1" i="0" u="none" strike="noStrike" kern="1200" cap="none" spc="0" normalizeH="0" baseline="0" noProof="0" dirty="0">
                <a:ln>
                  <a:noFill/>
                </a:ln>
                <a:solidFill>
                  <a:prstClr val="white"/>
                </a:solidFill>
                <a:effectLst/>
                <a:uLnTx/>
                <a:uFillTx/>
                <a:latin typeface="Montserrat"/>
                <a:ea typeface="Montserrat"/>
                <a:cs typeface="Montserrat"/>
                <a:sym typeface="Montserrat"/>
              </a:rPr>
              <a:t>Alcance y </a:t>
            </a:r>
            <a:br>
              <a:rPr kumimoji="0" lang="es-AR" sz="4250" b="1" i="0" u="none" strike="noStrike" kern="1200" cap="none" spc="0" normalizeH="0" baseline="0" noProof="0" dirty="0">
                <a:ln>
                  <a:noFill/>
                </a:ln>
                <a:solidFill>
                  <a:prstClr val="white"/>
                </a:solidFill>
                <a:effectLst/>
                <a:uLnTx/>
                <a:uFillTx/>
                <a:latin typeface="Montserrat"/>
                <a:ea typeface="Montserrat"/>
                <a:cs typeface="Montserrat"/>
                <a:sym typeface="Montserrat"/>
              </a:rPr>
            </a:br>
            <a:r>
              <a:rPr kumimoji="0" lang="es-AR" sz="4250" b="1" i="0" u="none" strike="noStrike" kern="1200" cap="none" spc="0" normalizeH="0" baseline="0" noProof="0" dirty="0">
                <a:ln>
                  <a:noFill/>
                </a:ln>
                <a:solidFill>
                  <a:srgbClr val="E6BB62"/>
                </a:solidFill>
                <a:effectLst/>
                <a:uLnTx/>
                <a:uFillTx/>
                <a:latin typeface="Montserrat"/>
                <a:ea typeface="Montserrat"/>
                <a:cs typeface="Montserrat"/>
                <a:sym typeface="Montserrat"/>
              </a:rPr>
              <a:t>principales líneas de acción </a:t>
            </a:r>
          </a:p>
        </p:txBody>
      </p:sp>
      <p:pic>
        <p:nvPicPr>
          <p:cNvPr id="3" name="Gráfico 2">
            <a:extLst>
              <a:ext uri="{FF2B5EF4-FFF2-40B4-BE49-F238E27FC236}">
                <a16:creationId xmlns:a16="http://schemas.microsoft.com/office/drawing/2014/main" id="{2733A8AA-1012-42F1-FC73-75E484CC5CF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9270" y="5371450"/>
            <a:ext cx="6898435" cy="792000"/>
          </a:xfrm>
          <a:prstGeom prst="rect">
            <a:avLst/>
          </a:prstGeom>
        </p:spPr>
      </p:pic>
      <p:sp>
        <p:nvSpPr>
          <p:cNvPr id="2" name="Slide Number Placeholder 5">
            <a:extLst>
              <a:ext uri="{FF2B5EF4-FFF2-40B4-BE49-F238E27FC236}">
                <a16:creationId xmlns:a16="http://schemas.microsoft.com/office/drawing/2014/main" id="{B09924C4-7BC6-5E95-1302-E002896B2964}"/>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106C7877-C817-4464-A9D8-119395DEDFD0}" type="slidenum">
              <a:rPr kumimoji="0" lang="en-US" sz="10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47241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a:extLst>
            <a:ext uri="{FF2B5EF4-FFF2-40B4-BE49-F238E27FC236}">
              <a16:creationId xmlns:a16="http://schemas.microsoft.com/office/drawing/2014/main" id="{CBF6523E-C9DF-9A64-41D4-91ED1536EB02}"/>
            </a:ext>
          </a:extLst>
        </p:cNvPr>
        <p:cNvGrpSpPr/>
        <p:nvPr/>
      </p:nvGrpSpPr>
      <p:grpSpPr>
        <a:xfrm>
          <a:off x="0" y="0"/>
          <a:ext cx="0" cy="0"/>
          <a:chOff x="0" y="0"/>
          <a:chExt cx="0" cy="0"/>
        </a:xfrm>
      </p:grpSpPr>
      <p:sp>
        <p:nvSpPr>
          <p:cNvPr id="38" name="Google Shape;38;p12">
            <a:extLst>
              <a:ext uri="{FF2B5EF4-FFF2-40B4-BE49-F238E27FC236}">
                <a16:creationId xmlns:a16="http://schemas.microsoft.com/office/drawing/2014/main" id="{8C5C751D-B92B-F75C-3F85-A807568EAAA4}"/>
              </a:ext>
            </a:extLst>
          </p:cNvPr>
          <p:cNvSpPr txBox="1"/>
          <p:nvPr/>
        </p:nvSpPr>
        <p:spPr>
          <a:xfrm>
            <a:off x="1088871" y="2362300"/>
            <a:ext cx="7264400" cy="738800"/>
          </a:xfrm>
          <a:prstGeom prst="rect">
            <a:avLst/>
          </a:prstGeom>
          <a:noFill/>
          <a:ln>
            <a:noFill/>
          </a:ln>
        </p:spPr>
        <p:txBody>
          <a:bodyPr spcFirstLastPara="1" wrap="square" lIns="91433" tIns="45700" rIns="91433" bIns="45700" anchor="t" anchorCtr="0">
            <a:noAutofit/>
          </a:bodyPr>
          <a:lstStyle/>
          <a:p>
            <a:pPr defTabSz="1219170">
              <a:buClr>
                <a:srgbClr val="000000"/>
              </a:buClr>
              <a:buSzPts val="1100"/>
            </a:pPr>
            <a:r>
              <a:rPr lang="es-AR" altLang="ko" sz="1467" kern="0">
                <a:solidFill>
                  <a:srgbClr val="242C4F"/>
                </a:solidFill>
                <a:latin typeface="Montserrat"/>
                <a:ea typeface="Montserrat"/>
                <a:cs typeface="Montserrat"/>
                <a:sym typeface="Montserrat"/>
              </a:rPr>
              <a:t>Lorem ipsum dolor sit amet, consectetur adipiscing elit, sed do eiusmod tempor incididunt ut labore et dolore magna.</a:t>
            </a:r>
            <a:endParaRPr sz="1467" kern="0">
              <a:solidFill>
                <a:srgbClr val="242C4F"/>
              </a:solidFill>
              <a:latin typeface="Montserrat"/>
              <a:ea typeface="Montserrat"/>
              <a:cs typeface="Montserrat"/>
              <a:sym typeface="Montserrat"/>
            </a:endParaRPr>
          </a:p>
        </p:txBody>
      </p:sp>
      <p:sp>
        <p:nvSpPr>
          <p:cNvPr id="39" name="Google Shape;39;p12">
            <a:extLst>
              <a:ext uri="{FF2B5EF4-FFF2-40B4-BE49-F238E27FC236}">
                <a16:creationId xmlns:a16="http://schemas.microsoft.com/office/drawing/2014/main" id="{CBC4B8B5-EEE8-A40F-00DB-E401AB8DB860}"/>
              </a:ext>
            </a:extLst>
          </p:cNvPr>
          <p:cNvSpPr txBox="1"/>
          <p:nvPr/>
        </p:nvSpPr>
        <p:spPr>
          <a:xfrm>
            <a:off x="1088867" y="3447033"/>
            <a:ext cx="3522800" cy="1600400"/>
          </a:xfrm>
          <a:prstGeom prst="rect">
            <a:avLst/>
          </a:prstGeom>
          <a:noFill/>
          <a:ln>
            <a:noFill/>
          </a:ln>
        </p:spPr>
        <p:txBody>
          <a:bodyPr spcFirstLastPara="1" wrap="square" lIns="91433" tIns="45700" rIns="91433" bIns="45700" anchor="t" anchorCtr="0">
            <a:noAutofit/>
          </a:bodyPr>
          <a:lstStyle/>
          <a:p>
            <a:pPr marL="169329" indent="-169329" defTabSz="1219170">
              <a:buClr>
                <a:srgbClr val="242C4F"/>
              </a:buClr>
              <a:buSzPts val="1100"/>
              <a:buFont typeface="Montserrat"/>
              <a:buChar char="▪"/>
            </a:pPr>
            <a:r>
              <a:rPr lang="es-AR" altLang="ko" sz="1467" kern="0">
                <a:solidFill>
                  <a:srgbClr val="242C4F"/>
                </a:solidFill>
                <a:latin typeface="Montserrat"/>
                <a:ea typeface="Montserrat"/>
                <a:cs typeface="Montserrat"/>
                <a:sym typeface="Montserrat"/>
              </a:rPr>
              <a:t>Lorem ipsum dolor sit amet, consectetur adipiscing elit</a:t>
            </a:r>
            <a:endParaRPr sz="1467" kern="0">
              <a:solidFill>
                <a:srgbClr val="242C4F"/>
              </a:solidFill>
              <a:latin typeface="Montserrat"/>
              <a:ea typeface="Montserrat"/>
              <a:cs typeface="Montserrat"/>
              <a:sym typeface="Montserrat"/>
            </a:endParaRPr>
          </a:p>
          <a:p>
            <a:pPr marL="169329" indent="-169329" defTabSz="1219170">
              <a:spcBef>
                <a:spcPts val="1333"/>
              </a:spcBef>
              <a:spcAft>
                <a:spcPts val="1333"/>
              </a:spcAft>
              <a:buClr>
                <a:srgbClr val="242C4F"/>
              </a:buClr>
              <a:buSzPts val="1100"/>
              <a:buFont typeface="Montserrat"/>
              <a:buChar char="▪"/>
            </a:pPr>
            <a:r>
              <a:rPr lang="es-AR" altLang="ko" sz="1467" kern="0">
                <a:solidFill>
                  <a:srgbClr val="242C4F"/>
                </a:solidFill>
                <a:latin typeface="Montserrat"/>
                <a:ea typeface="Montserrat"/>
                <a:cs typeface="Montserrat"/>
                <a:sym typeface="Montserrat"/>
              </a:rPr>
              <a:t>Sed do eiusmod tempor incididunt ut labore et dolore magna aliqua</a:t>
            </a:r>
            <a:endParaRPr sz="1467" kern="0">
              <a:solidFill>
                <a:srgbClr val="242C4F"/>
              </a:solidFill>
              <a:latin typeface="Montserrat"/>
              <a:ea typeface="Montserrat"/>
              <a:cs typeface="Montserrat"/>
              <a:sym typeface="Montserrat"/>
            </a:endParaRPr>
          </a:p>
        </p:txBody>
      </p:sp>
      <p:sp>
        <p:nvSpPr>
          <p:cNvPr id="40" name="Google Shape;40;p12">
            <a:extLst>
              <a:ext uri="{FF2B5EF4-FFF2-40B4-BE49-F238E27FC236}">
                <a16:creationId xmlns:a16="http://schemas.microsoft.com/office/drawing/2014/main" id="{FFEDE0BC-0917-1902-155C-495EC738D962}"/>
              </a:ext>
            </a:extLst>
          </p:cNvPr>
          <p:cNvSpPr/>
          <p:nvPr/>
        </p:nvSpPr>
        <p:spPr>
          <a:xfrm>
            <a:off x="1088851" y="1985915"/>
            <a:ext cx="69320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kern="0">
              <a:solidFill>
                <a:srgbClr val="242C4F"/>
              </a:solidFill>
              <a:latin typeface="Montserrat"/>
              <a:ea typeface="Montserrat"/>
              <a:cs typeface="Montserrat"/>
              <a:sym typeface="Montserrat"/>
            </a:endParaRPr>
          </a:p>
        </p:txBody>
      </p:sp>
      <p:cxnSp>
        <p:nvCxnSpPr>
          <p:cNvPr id="41" name="Google Shape;41;p12">
            <a:extLst>
              <a:ext uri="{FF2B5EF4-FFF2-40B4-BE49-F238E27FC236}">
                <a16:creationId xmlns:a16="http://schemas.microsoft.com/office/drawing/2014/main" id="{F1CD1404-5539-944D-AE2F-937A28BFF444}"/>
              </a:ext>
            </a:extLst>
          </p:cNvPr>
          <p:cNvCxnSpPr/>
          <p:nvPr/>
        </p:nvCxnSpPr>
        <p:spPr>
          <a:xfrm>
            <a:off x="1190467" y="1014600"/>
            <a:ext cx="71628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0"/>
              </a:srgbClr>
            </a:outerShdw>
          </a:effectLst>
        </p:spPr>
      </p:cxnSp>
      <p:sp>
        <p:nvSpPr>
          <p:cNvPr id="42" name="Google Shape;42;p12">
            <a:extLst>
              <a:ext uri="{FF2B5EF4-FFF2-40B4-BE49-F238E27FC236}">
                <a16:creationId xmlns:a16="http://schemas.microsoft.com/office/drawing/2014/main" id="{04D2698F-3A9B-B9D4-E8BE-62DE0C69490D}"/>
              </a:ext>
            </a:extLst>
          </p:cNvPr>
          <p:cNvSpPr txBox="1"/>
          <p:nvPr/>
        </p:nvSpPr>
        <p:spPr>
          <a:xfrm>
            <a:off x="1083851"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Insertar título</a:t>
            </a:r>
            <a:endParaRPr sz="2267" b="1" kern="0">
              <a:solidFill>
                <a:srgbClr val="242C4F"/>
              </a:solidFill>
              <a:latin typeface="Lora"/>
              <a:ea typeface="Lora"/>
              <a:cs typeface="Lora"/>
              <a:sym typeface="Lora"/>
            </a:endParaRPr>
          </a:p>
        </p:txBody>
      </p:sp>
      <p:pic>
        <p:nvPicPr>
          <p:cNvPr id="43" name="Google Shape;43;p12">
            <a:extLst>
              <a:ext uri="{FF2B5EF4-FFF2-40B4-BE49-F238E27FC236}">
                <a16:creationId xmlns:a16="http://schemas.microsoft.com/office/drawing/2014/main" id="{1AD280BA-20FC-8149-FE6E-C047C9A7602B}"/>
              </a:ext>
            </a:extLst>
          </p:cNvPr>
          <p:cNvPicPr preferRelativeResize="0"/>
          <p:nvPr/>
        </p:nvPicPr>
        <p:blipFill rotWithShape="1">
          <a:blip r:embed="rId3">
            <a:alphaModFix/>
          </a:blip>
          <a:srcRect/>
          <a:stretch/>
        </p:blipFill>
        <p:spPr>
          <a:xfrm>
            <a:off x="8853447" y="5659695"/>
            <a:ext cx="2250548" cy="806800"/>
          </a:xfrm>
          <a:prstGeom prst="rect">
            <a:avLst/>
          </a:prstGeom>
          <a:noFill/>
          <a:ln>
            <a:noFill/>
          </a:ln>
        </p:spPr>
      </p:pic>
      <p:sp>
        <p:nvSpPr>
          <p:cNvPr id="44" name="Google Shape;44;p12">
            <a:extLst>
              <a:ext uri="{FF2B5EF4-FFF2-40B4-BE49-F238E27FC236}">
                <a16:creationId xmlns:a16="http://schemas.microsoft.com/office/drawing/2014/main" id="{A07100D8-AFC6-7F7F-6BB0-2D91F2EF4868}"/>
              </a:ext>
            </a:extLst>
          </p:cNvPr>
          <p:cNvSpPr txBox="1"/>
          <p:nvPr/>
        </p:nvSpPr>
        <p:spPr>
          <a:xfrm>
            <a:off x="4735696" y="3447021"/>
            <a:ext cx="3701200" cy="1600400"/>
          </a:xfrm>
          <a:prstGeom prst="rect">
            <a:avLst/>
          </a:prstGeom>
          <a:noFill/>
          <a:ln>
            <a:noFill/>
          </a:ln>
        </p:spPr>
        <p:txBody>
          <a:bodyPr spcFirstLastPara="1" wrap="square" lIns="91433" tIns="45700" rIns="91433" bIns="45700" anchor="t" anchorCtr="0">
            <a:noAutofit/>
          </a:bodyPr>
          <a:lstStyle/>
          <a:p>
            <a:pPr marL="169329" indent="-169329" defTabSz="1219170">
              <a:buClr>
                <a:srgbClr val="242C4F"/>
              </a:buClr>
              <a:buSzPts val="1100"/>
              <a:buFont typeface="Montserrat"/>
              <a:buChar char="▪"/>
            </a:pPr>
            <a:r>
              <a:rPr lang="es-AR" altLang="ko" sz="1467" kern="0">
                <a:solidFill>
                  <a:srgbClr val="242C4F"/>
                </a:solidFill>
                <a:latin typeface="Montserrat"/>
                <a:ea typeface="Montserrat"/>
                <a:cs typeface="Montserrat"/>
                <a:sym typeface="Montserrat"/>
              </a:rPr>
              <a:t>Lorem ipsum dolor sit amet, consectetur adipiscing elit</a:t>
            </a:r>
            <a:endParaRPr sz="1467" kern="0">
              <a:solidFill>
                <a:srgbClr val="242C4F"/>
              </a:solidFill>
              <a:latin typeface="Montserrat"/>
              <a:ea typeface="Montserrat"/>
              <a:cs typeface="Montserrat"/>
              <a:sym typeface="Montserrat"/>
            </a:endParaRPr>
          </a:p>
          <a:p>
            <a:pPr marL="169329" indent="-169329" defTabSz="1219170">
              <a:spcBef>
                <a:spcPts val="1333"/>
              </a:spcBef>
              <a:spcAft>
                <a:spcPts val="1333"/>
              </a:spcAft>
              <a:buClr>
                <a:srgbClr val="242C4F"/>
              </a:buClr>
              <a:buSzPts val="1100"/>
              <a:buFont typeface="Montserrat"/>
              <a:buChar char="▪"/>
            </a:pPr>
            <a:r>
              <a:rPr lang="es-AR" altLang="ko" sz="1467" kern="0">
                <a:solidFill>
                  <a:srgbClr val="242C4F"/>
                </a:solidFill>
                <a:latin typeface="Montserrat"/>
                <a:ea typeface="Montserrat"/>
                <a:cs typeface="Montserrat"/>
                <a:sym typeface="Montserrat"/>
              </a:rPr>
              <a:t>Sed do eiusmod tempor incididunt ut labore et dolore magna aliqua</a:t>
            </a:r>
            <a:endParaRPr sz="1467" kern="0">
              <a:solidFill>
                <a:srgbClr val="242C4F"/>
              </a:solidFill>
              <a:latin typeface="Montserrat"/>
              <a:ea typeface="Montserrat"/>
              <a:cs typeface="Montserrat"/>
              <a:sym typeface="Montserrat"/>
            </a:endParaRPr>
          </a:p>
        </p:txBody>
      </p:sp>
      <p:sp>
        <p:nvSpPr>
          <p:cNvPr id="4" name="Google Shape;233;p47">
            <a:extLst>
              <a:ext uri="{FF2B5EF4-FFF2-40B4-BE49-F238E27FC236}">
                <a16:creationId xmlns:a16="http://schemas.microsoft.com/office/drawing/2014/main" id="{6886EAF8-A118-8992-76D0-C50B7291CAFA}"/>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3" name="Slide Number Placeholder 5">
            <a:extLst>
              <a:ext uri="{FF2B5EF4-FFF2-40B4-BE49-F238E27FC236}">
                <a16:creationId xmlns:a16="http://schemas.microsoft.com/office/drawing/2014/main" id="{CC20EEC8-3428-F92B-301F-DC9DBFDFAC0A}"/>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30</a:t>
            </a:fld>
            <a:endParaRPr lang="en-US" sz="1000" dirty="0"/>
          </a:p>
        </p:txBody>
      </p:sp>
      <p:pic>
        <p:nvPicPr>
          <p:cNvPr id="6" name="Gráfico 5">
            <a:extLst>
              <a:ext uri="{FF2B5EF4-FFF2-40B4-BE49-F238E27FC236}">
                <a16:creationId xmlns:a16="http://schemas.microsoft.com/office/drawing/2014/main" id="{009C50A9-2127-F4F1-F8F0-88F607A8441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36909610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9">
          <a:extLst>
            <a:ext uri="{FF2B5EF4-FFF2-40B4-BE49-F238E27FC236}">
              <a16:creationId xmlns:a16="http://schemas.microsoft.com/office/drawing/2014/main" id="{5E2272AC-45F5-BCCF-334D-8A55B44B1E03}"/>
            </a:ext>
          </a:extLst>
        </p:cNvPr>
        <p:cNvGrpSpPr/>
        <p:nvPr/>
      </p:nvGrpSpPr>
      <p:grpSpPr>
        <a:xfrm>
          <a:off x="0" y="0"/>
          <a:ext cx="0" cy="0"/>
          <a:chOff x="0" y="0"/>
          <a:chExt cx="0" cy="0"/>
        </a:xfrm>
      </p:grpSpPr>
      <p:sp>
        <p:nvSpPr>
          <p:cNvPr id="70" name="Google Shape;70;p15">
            <a:extLst>
              <a:ext uri="{FF2B5EF4-FFF2-40B4-BE49-F238E27FC236}">
                <a16:creationId xmlns:a16="http://schemas.microsoft.com/office/drawing/2014/main" id="{EDBE1909-0DAF-EC8A-5E18-5DA381931AFA}"/>
              </a:ext>
            </a:extLst>
          </p:cNvPr>
          <p:cNvSpPr txBox="1"/>
          <p:nvPr/>
        </p:nvSpPr>
        <p:spPr>
          <a:xfrm>
            <a:off x="1780117" y="2393029"/>
            <a:ext cx="4125200" cy="6296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eiusmod tempor incididunt ut labore et dolore magna aliqua.</a:t>
            </a:r>
            <a:endParaRPr sz="1200" kern="0">
              <a:solidFill>
                <a:srgbClr val="242C4F"/>
              </a:solidFill>
              <a:latin typeface="Montserrat"/>
              <a:ea typeface="Montserrat"/>
              <a:cs typeface="Montserrat"/>
              <a:sym typeface="Montserrat"/>
            </a:endParaRPr>
          </a:p>
        </p:txBody>
      </p:sp>
      <p:sp>
        <p:nvSpPr>
          <p:cNvPr id="71" name="Google Shape;71;p15">
            <a:extLst>
              <a:ext uri="{FF2B5EF4-FFF2-40B4-BE49-F238E27FC236}">
                <a16:creationId xmlns:a16="http://schemas.microsoft.com/office/drawing/2014/main" id="{4834AFE4-3C7D-D0EC-0EFE-4925A71B18F5}"/>
              </a:ext>
            </a:extLst>
          </p:cNvPr>
          <p:cNvSpPr/>
          <p:nvPr/>
        </p:nvSpPr>
        <p:spPr>
          <a:xfrm>
            <a:off x="1083853" y="2054483"/>
            <a:ext cx="1035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s-AR" altLang="ko" sz="2000" kern="0">
                <a:solidFill>
                  <a:srgbClr val="5B9BD5"/>
                </a:solidFill>
                <a:latin typeface="Montserrat"/>
                <a:ea typeface="Montserrat"/>
                <a:cs typeface="Montserrat"/>
                <a:sym typeface="Montserrat"/>
              </a:rPr>
              <a:t>01.</a:t>
            </a:r>
            <a:endParaRPr sz="2000" kern="0">
              <a:solidFill>
                <a:srgbClr val="5B9BD5"/>
              </a:solidFill>
              <a:latin typeface="Montserrat"/>
              <a:ea typeface="Montserrat"/>
              <a:cs typeface="Montserrat"/>
              <a:sym typeface="Montserrat"/>
            </a:endParaRPr>
          </a:p>
        </p:txBody>
      </p:sp>
      <p:sp>
        <p:nvSpPr>
          <p:cNvPr id="72" name="Google Shape;72;p15">
            <a:extLst>
              <a:ext uri="{FF2B5EF4-FFF2-40B4-BE49-F238E27FC236}">
                <a16:creationId xmlns:a16="http://schemas.microsoft.com/office/drawing/2014/main" id="{5E447F05-A013-A038-2A66-7446330A2C23}"/>
              </a:ext>
            </a:extLst>
          </p:cNvPr>
          <p:cNvSpPr/>
          <p:nvPr/>
        </p:nvSpPr>
        <p:spPr>
          <a:xfrm>
            <a:off x="1760129" y="2054483"/>
            <a:ext cx="41392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kern="0">
              <a:solidFill>
                <a:srgbClr val="242C4F"/>
              </a:solidFill>
              <a:latin typeface="Montserrat"/>
              <a:ea typeface="Montserrat"/>
              <a:cs typeface="Montserrat"/>
              <a:sym typeface="Montserrat"/>
            </a:endParaRPr>
          </a:p>
        </p:txBody>
      </p:sp>
      <p:sp>
        <p:nvSpPr>
          <p:cNvPr id="73" name="Google Shape;73;p15">
            <a:extLst>
              <a:ext uri="{FF2B5EF4-FFF2-40B4-BE49-F238E27FC236}">
                <a16:creationId xmlns:a16="http://schemas.microsoft.com/office/drawing/2014/main" id="{6EBBFD2D-BF52-F271-2E7C-7E06CA8E4FC0}"/>
              </a:ext>
            </a:extLst>
          </p:cNvPr>
          <p:cNvSpPr txBox="1"/>
          <p:nvPr/>
        </p:nvSpPr>
        <p:spPr>
          <a:xfrm>
            <a:off x="7003545" y="2393043"/>
            <a:ext cx="4125200" cy="4616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eiusmod tempor incididunt ut labore et dolore magna aliqua.</a:t>
            </a:r>
            <a:endParaRPr sz="1200" kern="0">
              <a:solidFill>
                <a:srgbClr val="242C4F"/>
              </a:solidFill>
              <a:latin typeface="Montserrat"/>
              <a:ea typeface="Montserrat"/>
              <a:cs typeface="Montserrat"/>
              <a:sym typeface="Montserrat"/>
            </a:endParaRPr>
          </a:p>
        </p:txBody>
      </p:sp>
      <p:sp>
        <p:nvSpPr>
          <p:cNvPr id="74" name="Google Shape;74;p15">
            <a:extLst>
              <a:ext uri="{FF2B5EF4-FFF2-40B4-BE49-F238E27FC236}">
                <a16:creationId xmlns:a16="http://schemas.microsoft.com/office/drawing/2014/main" id="{399BECA1-69BA-4CCE-B617-1CE69CFC74E4}"/>
              </a:ext>
            </a:extLst>
          </p:cNvPr>
          <p:cNvSpPr/>
          <p:nvPr/>
        </p:nvSpPr>
        <p:spPr>
          <a:xfrm>
            <a:off x="6307276" y="2054483"/>
            <a:ext cx="1035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s-AR" altLang="ko" sz="2000" kern="0">
                <a:solidFill>
                  <a:srgbClr val="5B9BD5"/>
                </a:solidFill>
                <a:latin typeface="Montserrat"/>
                <a:ea typeface="Montserrat"/>
                <a:cs typeface="Montserrat"/>
                <a:sym typeface="Montserrat"/>
              </a:rPr>
              <a:t>02.</a:t>
            </a:r>
            <a:endParaRPr sz="2000" kern="0">
              <a:solidFill>
                <a:srgbClr val="5B9BD5"/>
              </a:solidFill>
              <a:latin typeface="Montserrat"/>
              <a:ea typeface="Montserrat"/>
              <a:cs typeface="Montserrat"/>
              <a:sym typeface="Montserrat"/>
            </a:endParaRPr>
          </a:p>
        </p:txBody>
      </p:sp>
      <p:sp>
        <p:nvSpPr>
          <p:cNvPr id="75" name="Google Shape;75;p15">
            <a:extLst>
              <a:ext uri="{FF2B5EF4-FFF2-40B4-BE49-F238E27FC236}">
                <a16:creationId xmlns:a16="http://schemas.microsoft.com/office/drawing/2014/main" id="{60667A9A-7EC3-4213-71D5-9AF0B6EA7D2C}"/>
              </a:ext>
            </a:extLst>
          </p:cNvPr>
          <p:cNvSpPr/>
          <p:nvPr/>
        </p:nvSpPr>
        <p:spPr>
          <a:xfrm>
            <a:off x="6983552" y="2054483"/>
            <a:ext cx="41392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kern="0">
              <a:solidFill>
                <a:srgbClr val="242C4F"/>
              </a:solidFill>
              <a:latin typeface="Montserrat"/>
              <a:ea typeface="Montserrat"/>
              <a:cs typeface="Montserrat"/>
              <a:sym typeface="Montserrat"/>
            </a:endParaRPr>
          </a:p>
        </p:txBody>
      </p:sp>
      <p:sp>
        <p:nvSpPr>
          <p:cNvPr id="76" name="Google Shape;76;p15">
            <a:extLst>
              <a:ext uri="{FF2B5EF4-FFF2-40B4-BE49-F238E27FC236}">
                <a16:creationId xmlns:a16="http://schemas.microsoft.com/office/drawing/2014/main" id="{69756567-0C2A-ABC9-3F9E-ECE5DDA1A304}"/>
              </a:ext>
            </a:extLst>
          </p:cNvPr>
          <p:cNvSpPr txBox="1"/>
          <p:nvPr/>
        </p:nvSpPr>
        <p:spPr>
          <a:xfrm>
            <a:off x="1780117" y="4031872"/>
            <a:ext cx="4125200" cy="6296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eiusmod tempor incididunt ut labore et dolore magna aliqua.</a:t>
            </a:r>
            <a:endParaRPr sz="1200" kern="0">
              <a:solidFill>
                <a:srgbClr val="242C4F"/>
              </a:solidFill>
              <a:latin typeface="Montserrat"/>
              <a:ea typeface="Montserrat"/>
              <a:cs typeface="Montserrat"/>
              <a:sym typeface="Montserrat"/>
            </a:endParaRPr>
          </a:p>
        </p:txBody>
      </p:sp>
      <p:sp>
        <p:nvSpPr>
          <p:cNvPr id="77" name="Google Shape;77;p15">
            <a:extLst>
              <a:ext uri="{FF2B5EF4-FFF2-40B4-BE49-F238E27FC236}">
                <a16:creationId xmlns:a16="http://schemas.microsoft.com/office/drawing/2014/main" id="{12732212-328D-08B0-18E7-8D1A0FB5BC67}"/>
              </a:ext>
            </a:extLst>
          </p:cNvPr>
          <p:cNvSpPr/>
          <p:nvPr/>
        </p:nvSpPr>
        <p:spPr>
          <a:xfrm>
            <a:off x="1083853" y="3693292"/>
            <a:ext cx="1035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s-AR" altLang="ko" sz="2000" kern="0">
                <a:solidFill>
                  <a:srgbClr val="5B9BD5"/>
                </a:solidFill>
                <a:latin typeface="Montserrat"/>
                <a:ea typeface="Montserrat"/>
                <a:cs typeface="Montserrat"/>
                <a:sym typeface="Montserrat"/>
              </a:rPr>
              <a:t>03.</a:t>
            </a:r>
            <a:endParaRPr sz="2000" kern="0">
              <a:solidFill>
                <a:srgbClr val="5B9BD5"/>
              </a:solidFill>
              <a:latin typeface="Montserrat"/>
              <a:ea typeface="Montserrat"/>
              <a:cs typeface="Montserrat"/>
              <a:sym typeface="Montserrat"/>
            </a:endParaRPr>
          </a:p>
        </p:txBody>
      </p:sp>
      <p:sp>
        <p:nvSpPr>
          <p:cNvPr id="78" name="Google Shape;78;p15">
            <a:extLst>
              <a:ext uri="{FF2B5EF4-FFF2-40B4-BE49-F238E27FC236}">
                <a16:creationId xmlns:a16="http://schemas.microsoft.com/office/drawing/2014/main" id="{111126A4-E6B6-F818-05ED-2D1C95935038}"/>
              </a:ext>
            </a:extLst>
          </p:cNvPr>
          <p:cNvSpPr/>
          <p:nvPr/>
        </p:nvSpPr>
        <p:spPr>
          <a:xfrm>
            <a:off x="1760129" y="3693292"/>
            <a:ext cx="41392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kern="0">
              <a:solidFill>
                <a:srgbClr val="242C4F"/>
              </a:solidFill>
              <a:latin typeface="Montserrat"/>
              <a:ea typeface="Montserrat"/>
              <a:cs typeface="Montserrat"/>
              <a:sym typeface="Montserrat"/>
            </a:endParaRPr>
          </a:p>
        </p:txBody>
      </p:sp>
      <p:sp>
        <p:nvSpPr>
          <p:cNvPr id="79" name="Google Shape;79;p15">
            <a:extLst>
              <a:ext uri="{FF2B5EF4-FFF2-40B4-BE49-F238E27FC236}">
                <a16:creationId xmlns:a16="http://schemas.microsoft.com/office/drawing/2014/main" id="{AA3F6269-3746-7565-BEAC-831DFED13C8E}"/>
              </a:ext>
            </a:extLst>
          </p:cNvPr>
          <p:cNvSpPr txBox="1"/>
          <p:nvPr/>
        </p:nvSpPr>
        <p:spPr>
          <a:xfrm>
            <a:off x="7003545" y="4031853"/>
            <a:ext cx="4125200" cy="4616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eiusmod tempor incididunt ut labore et dolore magna aliqua.</a:t>
            </a:r>
            <a:endParaRPr sz="1200" kern="0">
              <a:solidFill>
                <a:srgbClr val="242C4F"/>
              </a:solidFill>
              <a:latin typeface="Montserrat"/>
              <a:ea typeface="Montserrat"/>
              <a:cs typeface="Montserrat"/>
              <a:sym typeface="Montserrat"/>
            </a:endParaRPr>
          </a:p>
        </p:txBody>
      </p:sp>
      <p:sp>
        <p:nvSpPr>
          <p:cNvPr id="80" name="Google Shape;80;p15">
            <a:extLst>
              <a:ext uri="{FF2B5EF4-FFF2-40B4-BE49-F238E27FC236}">
                <a16:creationId xmlns:a16="http://schemas.microsoft.com/office/drawing/2014/main" id="{1C4985EA-E27E-DDC0-B3BF-927819E78469}"/>
              </a:ext>
            </a:extLst>
          </p:cNvPr>
          <p:cNvSpPr/>
          <p:nvPr/>
        </p:nvSpPr>
        <p:spPr>
          <a:xfrm>
            <a:off x="6307276" y="3693292"/>
            <a:ext cx="1035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s-AR" altLang="ko" sz="2000" kern="0">
                <a:solidFill>
                  <a:srgbClr val="5B9BD5"/>
                </a:solidFill>
                <a:latin typeface="Montserrat"/>
                <a:ea typeface="Montserrat"/>
                <a:cs typeface="Montserrat"/>
                <a:sym typeface="Montserrat"/>
              </a:rPr>
              <a:t>04.</a:t>
            </a:r>
            <a:endParaRPr sz="2000" kern="0">
              <a:solidFill>
                <a:srgbClr val="5B9BD5"/>
              </a:solidFill>
              <a:latin typeface="Montserrat"/>
              <a:ea typeface="Montserrat"/>
              <a:cs typeface="Montserrat"/>
              <a:sym typeface="Montserrat"/>
            </a:endParaRPr>
          </a:p>
        </p:txBody>
      </p:sp>
      <p:sp>
        <p:nvSpPr>
          <p:cNvPr id="81" name="Google Shape;81;p15">
            <a:extLst>
              <a:ext uri="{FF2B5EF4-FFF2-40B4-BE49-F238E27FC236}">
                <a16:creationId xmlns:a16="http://schemas.microsoft.com/office/drawing/2014/main" id="{5BEC7C32-747D-E8C5-8018-4763A4AC2D73}"/>
              </a:ext>
            </a:extLst>
          </p:cNvPr>
          <p:cNvSpPr/>
          <p:nvPr/>
        </p:nvSpPr>
        <p:spPr>
          <a:xfrm>
            <a:off x="6983552" y="3693292"/>
            <a:ext cx="41392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kern="0">
              <a:solidFill>
                <a:srgbClr val="242C4F"/>
              </a:solidFill>
              <a:latin typeface="Montserrat"/>
              <a:ea typeface="Montserrat"/>
              <a:cs typeface="Montserrat"/>
              <a:sym typeface="Montserrat"/>
            </a:endParaRPr>
          </a:p>
        </p:txBody>
      </p:sp>
      <p:cxnSp>
        <p:nvCxnSpPr>
          <p:cNvPr id="82" name="Google Shape;82;p15">
            <a:extLst>
              <a:ext uri="{FF2B5EF4-FFF2-40B4-BE49-F238E27FC236}">
                <a16:creationId xmlns:a16="http://schemas.microsoft.com/office/drawing/2014/main" id="{39ADB781-19CD-0725-631F-7B6C5C8F9156}"/>
              </a:ext>
            </a:extLst>
          </p:cNvPr>
          <p:cNvCxnSpPr/>
          <p:nvPr/>
        </p:nvCxnSpPr>
        <p:spPr>
          <a:xfrm>
            <a:off x="1190467" y="1014600"/>
            <a:ext cx="71628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83" name="Google Shape;83;p15">
            <a:extLst>
              <a:ext uri="{FF2B5EF4-FFF2-40B4-BE49-F238E27FC236}">
                <a16:creationId xmlns:a16="http://schemas.microsoft.com/office/drawing/2014/main" id="{538EC3DD-4006-EBF2-05CF-0E2726DB928A}"/>
              </a:ext>
            </a:extLst>
          </p:cNvPr>
          <p:cNvSpPr txBox="1"/>
          <p:nvPr/>
        </p:nvSpPr>
        <p:spPr>
          <a:xfrm>
            <a:off x="1090679"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Contenidos</a:t>
            </a:r>
            <a:endParaRPr sz="2267" b="1" kern="0">
              <a:solidFill>
                <a:srgbClr val="242C4F"/>
              </a:solidFill>
              <a:latin typeface="Lora"/>
              <a:ea typeface="Lora"/>
              <a:cs typeface="Lora"/>
              <a:sym typeface="Lora"/>
            </a:endParaRPr>
          </a:p>
        </p:txBody>
      </p:sp>
      <p:pic>
        <p:nvPicPr>
          <p:cNvPr id="85" name="Google Shape;85;p15">
            <a:extLst>
              <a:ext uri="{FF2B5EF4-FFF2-40B4-BE49-F238E27FC236}">
                <a16:creationId xmlns:a16="http://schemas.microsoft.com/office/drawing/2014/main" id="{097DF00C-2437-85CC-AD15-02F0CF34B61E}"/>
              </a:ext>
            </a:extLst>
          </p:cNvPr>
          <p:cNvPicPr preferRelativeResize="0"/>
          <p:nvPr/>
        </p:nvPicPr>
        <p:blipFill rotWithShape="1">
          <a:blip r:embed="rId3">
            <a:alphaModFix/>
          </a:blip>
          <a:srcRect/>
          <a:stretch/>
        </p:blipFill>
        <p:spPr>
          <a:xfrm>
            <a:off x="8853447" y="5659695"/>
            <a:ext cx="2250547" cy="806800"/>
          </a:xfrm>
          <a:prstGeom prst="rect">
            <a:avLst/>
          </a:prstGeom>
          <a:noFill/>
          <a:ln>
            <a:noFill/>
          </a:ln>
        </p:spPr>
      </p:pic>
      <p:sp>
        <p:nvSpPr>
          <p:cNvPr id="4" name="Google Shape;233;p47">
            <a:extLst>
              <a:ext uri="{FF2B5EF4-FFF2-40B4-BE49-F238E27FC236}">
                <a16:creationId xmlns:a16="http://schemas.microsoft.com/office/drawing/2014/main" id="{9DAFF54A-3813-5F80-8298-78C82C0F9B62}"/>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 name="Slide Number Placeholder 5">
            <a:extLst>
              <a:ext uri="{FF2B5EF4-FFF2-40B4-BE49-F238E27FC236}">
                <a16:creationId xmlns:a16="http://schemas.microsoft.com/office/drawing/2014/main" id="{ACA2DB2D-B47D-1A6C-ABCF-6B5B2BE40ABA}"/>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31</a:t>
            </a:fld>
            <a:endParaRPr lang="en-US" sz="1000" dirty="0"/>
          </a:p>
        </p:txBody>
      </p:sp>
      <p:pic>
        <p:nvPicPr>
          <p:cNvPr id="6" name="Gráfico 5">
            <a:extLst>
              <a:ext uri="{FF2B5EF4-FFF2-40B4-BE49-F238E27FC236}">
                <a16:creationId xmlns:a16="http://schemas.microsoft.com/office/drawing/2014/main" id="{C01C2AC9-67C1-41D3-BBF8-202E31ABF1A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1952352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9">
          <a:extLst>
            <a:ext uri="{FF2B5EF4-FFF2-40B4-BE49-F238E27FC236}">
              <a16:creationId xmlns:a16="http://schemas.microsoft.com/office/drawing/2014/main" id="{5FF81AD1-CE28-B475-2BB2-755C3D9C791A}"/>
            </a:ext>
          </a:extLst>
        </p:cNvPr>
        <p:cNvGrpSpPr/>
        <p:nvPr/>
      </p:nvGrpSpPr>
      <p:grpSpPr>
        <a:xfrm>
          <a:off x="0" y="0"/>
          <a:ext cx="0" cy="0"/>
          <a:chOff x="0" y="0"/>
          <a:chExt cx="0" cy="0"/>
        </a:xfrm>
      </p:grpSpPr>
      <p:sp>
        <p:nvSpPr>
          <p:cNvPr id="90" name="Google Shape;90;p16">
            <a:extLst>
              <a:ext uri="{FF2B5EF4-FFF2-40B4-BE49-F238E27FC236}">
                <a16:creationId xmlns:a16="http://schemas.microsoft.com/office/drawing/2014/main" id="{B7A5DD84-1856-6B25-FF39-703225668D33}"/>
              </a:ext>
            </a:extLst>
          </p:cNvPr>
          <p:cNvSpPr/>
          <p:nvPr/>
        </p:nvSpPr>
        <p:spPr>
          <a:xfrm>
            <a:off x="1194367" y="1848233"/>
            <a:ext cx="738800" cy="738800"/>
          </a:xfrm>
          <a:prstGeom prst="ellipse">
            <a:avLst/>
          </a:prstGeom>
          <a:noFill/>
          <a:ln w="12700" cap="flat" cmpd="sng">
            <a:solidFill>
              <a:schemeClr val="accent5"/>
            </a:solidFill>
            <a:prstDash val="solid"/>
            <a:miter lim="800000"/>
            <a:headEnd type="none" w="sm" len="sm"/>
            <a:tailEnd type="none" w="sm" len="sm"/>
          </a:ln>
        </p:spPr>
        <p:txBody>
          <a:bodyPr spcFirstLastPara="1" wrap="square" lIns="216000" tIns="45700" rIns="216000" bIns="45700" anchor="ctr" anchorCtr="0">
            <a:noAutofit/>
          </a:bodyPr>
          <a:lstStyle/>
          <a:p>
            <a:pPr algn="ctr" defTabSz="1219170">
              <a:buClr>
                <a:srgbClr val="000000"/>
              </a:buClr>
              <a:buSzPts val="1800"/>
            </a:pPr>
            <a:endParaRPr sz="2400" kern="0">
              <a:solidFill>
                <a:srgbClr val="FFFFFF"/>
              </a:solidFill>
              <a:latin typeface="Montserrat"/>
              <a:ea typeface="Montserrat"/>
              <a:cs typeface="Montserrat"/>
              <a:sym typeface="Montserrat"/>
            </a:endParaRPr>
          </a:p>
        </p:txBody>
      </p:sp>
      <p:sp>
        <p:nvSpPr>
          <p:cNvPr id="91" name="Google Shape;91;p16">
            <a:extLst>
              <a:ext uri="{FF2B5EF4-FFF2-40B4-BE49-F238E27FC236}">
                <a16:creationId xmlns:a16="http://schemas.microsoft.com/office/drawing/2014/main" id="{EE2530F7-427C-9904-5E73-A4FDEE5B1DF0}"/>
              </a:ext>
            </a:extLst>
          </p:cNvPr>
          <p:cNvSpPr/>
          <p:nvPr/>
        </p:nvSpPr>
        <p:spPr>
          <a:xfrm>
            <a:off x="5598569" y="1848235"/>
            <a:ext cx="738800" cy="738800"/>
          </a:xfrm>
          <a:prstGeom prst="ellipse">
            <a:avLst/>
          </a:prstGeom>
          <a:noFill/>
          <a:ln w="12700" cap="flat" cmpd="sng">
            <a:solidFill>
              <a:schemeClr val="accent5"/>
            </a:solidFill>
            <a:prstDash val="solid"/>
            <a:miter lim="800000"/>
            <a:headEnd type="none" w="sm" len="sm"/>
            <a:tailEnd type="none" w="sm" len="sm"/>
          </a:ln>
        </p:spPr>
        <p:txBody>
          <a:bodyPr spcFirstLastPara="1" wrap="square" lIns="216000" tIns="45700" rIns="216000" bIns="45700" anchor="ctr" anchorCtr="0">
            <a:noAutofit/>
          </a:bodyPr>
          <a:lstStyle/>
          <a:p>
            <a:pPr algn="ctr" defTabSz="1219170">
              <a:buClr>
                <a:srgbClr val="000000"/>
              </a:buClr>
              <a:buSzPts val="1800"/>
            </a:pPr>
            <a:endParaRPr sz="2400" kern="0">
              <a:solidFill>
                <a:srgbClr val="FFFFFF"/>
              </a:solidFill>
              <a:latin typeface="Montserrat"/>
              <a:ea typeface="Montserrat"/>
              <a:cs typeface="Montserrat"/>
              <a:sym typeface="Montserrat"/>
            </a:endParaRPr>
          </a:p>
        </p:txBody>
      </p:sp>
      <p:grpSp>
        <p:nvGrpSpPr>
          <p:cNvPr id="92" name="Google Shape;92;p16">
            <a:extLst>
              <a:ext uri="{FF2B5EF4-FFF2-40B4-BE49-F238E27FC236}">
                <a16:creationId xmlns:a16="http://schemas.microsoft.com/office/drawing/2014/main" id="{97602CF8-73BF-13BF-711E-87D50E6EF34E}"/>
              </a:ext>
            </a:extLst>
          </p:cNvPr>
          <p:cNvGrpSpPr/>
          <p:nvPr/>
        </p:nvGrpSpPr>
        <p:grpSpPr>
          <a:xfrm>
            <a:off x="1456888" y="2063565"/>
            <a:ext cx="269043" cy="268713"/>
            <a:chOff x="2090919" y="902017"/>
            <a:chExt cx="388715" cy="388239"/>
          </a:xfrm>
        </p:grpSpPr>
        <p:sp>
          <p:nvSpPr>
            <p:cNvPr id="93" name="Google Shape;93;p16">
              <a:extLst>
                <a:ext uri="{FF2B5EF4-FFF2-40B4-BE49-F238E27FC236}">
                  <a16:creationId xmlns:a16="http://schemas.microsoft.com/office/drawing/2014/main" id="{7C0E7B8B-EAA8-CA73-8198-BC251CC2E8BE}"/>
                </a:ext>
              </a:extLst>
            </p:cNvPr>
            <p:cNvSpPr/>
            <p:nvPr/>
          </p:nvSpPr>
          <p:spPr>
            <a:xfrm>
              <a:off x="2412959" y="991314"/>
              <a:ext cx="66675" cy="66675"/>
            </a:xfrm>
            <a:custGeom>
              <a:avLst/>
              <a:gdLst/>
              <a:ahLst/>
              <a:cxnLst/>
              <a:rect l="l" t="t" r="r" b="b"/>
              <a:pathLst>
                <a:path w="66675" h="66675" extrusionOk="0">
                  <a:moveTo>
                    <a:pt x="62198" y="26146"/>
                  </a:moveTo>
                  <a:lnTo>
                    <a:pt x="46482" y="10430"/>
                  </a:lnTo>
                  <a:cubicBezTo>
                    <a:pt x="42100" y="6048"/>
                    <a:pt x="35052" y="6048"/>
                    <a:pt x="30766" y="10430"/>
                  </a:cubicBezTo>
                  <a:lnTo>
                    <a:pt x="7144" y="34052"/>
                  </a:lnTo>
                  <a:lnTo>
                    <a:pt x="38671" y="65580"/>
                  </a:lnTo>
                  <a:lnTo>
                    <a:pt x="62293" y="41958"/>
                  </a:lnTo>
                  <a:cubicBezTo>
                    <a:pt x="66580" y="37481"/>
                    <a:pt x="66580" y="30432"/>
                    <a:pt x="62198" y="26146"/>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a:ea typeface="Montserrat"/>
                <a:cs typeface="Montserrat"/>
                <a:sym typeface="Montserrat"/>
              </a:endParaRPr>
            </a:p>
          </p:txBody>
        </p:sp>
        <p:sp>
          <p:nvSpPr>
            <p:cNvPr id="94" name="Google Shape;94;p16">
              <a:extLst>
                <a:ext uri="{FF2B5EF4-FFF2-40B4-BE49-F238E27FC236}">
                  <a16:creationId xmlns:a16="http://schemas.microsoft.com/office/drawing/2014/main" id="{87A2C89E-3138-9E94-6BEF-AA8BE4509139}"/>
                </a:ext>
              </a:extLst>
            </p:cNvPr>
            <p:cNvSpPr/>
            <p:nvPr/>
          </p:nvSpPr>
          <p:spPr>
            <a:xfrm>
              <a:off x="2331893" y="1034034"/>
              <a:ext cx="104775" cy="104775"/>
            </a:xfrm>
            <a:custGeom>
              <a:avLst/>
              <a:gdLst/>
              <a:ahLst/>
              <a:cxnLst/>
              <a:rect l="l" t="t" r="r" b="b"/>
              <a:pathLst>
                <a:path w="104775" h="104775" extrusionOk="0">
                  <a:moveTo>
                    <a:pt x="19725" y="59531"/>
                  </a:moveTo>
                  <a:lnTo>
                    <a:pt x="7438" y="96488"/>
                  </a:lnTo>
                  <a:cubicBezTo>
                    <a:pt x="6771" y="98488"/>
                    <a:pt x="7247" y="100584"/>
                    <a:pt x="8771" y="102108"/>
                  </a:cubicBezTo>
                  <a:cubicBezTo>
                    <a:pt x="10200" y="103537"/>
                    <a:pt x="12391" y="104108"/>
                    <a:pt x="14391" y="103442"/>
                  </a:cubicBezTo>
                  <a:lnTo>
                    <a:pt x="51348" y="91154"/>
                  </a:lnTo>
                  <a:lnTo>
                    <a:pt x="104021" y="38672"/>
                  </a:lnTo>
                  <a:lnTo>
                    <a:pt x="72494" y="7144"/>
                  </a:lnTo>
                  <a:lnTo>
                    <a:pt x="19725" y="59531"/>
                  </a:ln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a:ea typeface="Montserrat"/>
                <a:cs typeface="Montserrat"/>
                <a:sym typeface="Montserrat"/>
              </a:endParaRPr>
            </a:p>
          </p:txBody>
        </p:sp>
        <p:sp>
          <p:nvSpPr>
            <p:cNvPr id="95" name="Google Shape;95;p16">
              <a:extLst>
                <a:ext uri="{FF2B5EF4-FFF2-40B4-BE49-F238E27FC236}">
                  <a16:creationId xmlns:a16="http://schemas.microsoft.com/office/drawing/2014/main" id="{C02E0179-6EEE-CE63-33A9-546C2D33731B}"/>
                </a:ext>
              </a:extLst>
            </p:cNvPr>
            <p:cNvSpPr/>
            <p:nvPr/>
          </p:nvSpPr>
          <p:spPr>
            <a:xfrm>
              <a:off x="2090919" y="947356"/>
              <a:ext cx="257175" cy="342900"/>
            </a:xfrm>
            <a:custGeom>
              <a:avLst/>
              <a:gdLst/>
              <a:ahLst/>
              <a:cxnLst/>
              <a:rect l="l" t="t" r="r" b="b"/>
              <a:pathLst>
                <a:path w="257175" h="342900" extrusionOk="0">
                  <a:moveTo>
                    <a:pt x="29432" y="308705"/>
                  </a:moveTo>
                  <a:lnTo>
                    <a:pt x="29432" y="7144"/>
                  </a:lnTo>
                  <a:lnTo>
                    <a:pt x="18288" y="7144"/>
                  </a:lnTo>
                  <a:cubicBezTo>
                    <a:pt x="12097" y="7144"/>
                    <a:pt x="7144" y="12097"/>
                    <a:pt x="7144" y="18288"/>
                  </a:cubicBezTo>
                  <a:lnTo>
                    <a:pt x="7144" y="331089"/>
                  </a:lnTo>
                  <a:cubicBezTo>
                    <a:pt x="7144" y="337280"/>
                    <a:pt x="12097" y="342233"/>
                    <a:pt x="18288" y="342233"/>
                  </a:cubicBezTo>
                  <a:lnTo>
                    <a:pt x="241935" y="342233"/>
                  </a:lnTo>
                  <a:cubicBezTo>
                    <a:pt x="248126" y="342233"/>
                    <a:pt x="253079" y="337280"/>
                    <a:pt x="253079" y="331089"/>
                  </a:cubicBezTo>
                  <a:lnTo>
                    <a:pt x="253079" y="319945"/>
                  </a:lnTo>
                  <a:lnTo>
                    <a:pt x="40577" y="319945"/>
                  </a:lnTo>
                  <a:cubicBezTo>
                    <a:pt x="34385" y="319850"/>
                    <a:pt x="29432" y="314897"/>
                    <a:pt x="29432" y="308705"/>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a:ea typeface="Montserrat"/>
                <a:cs typeface="Montserrat"/>
                <a:sym typeface="Montserrat"/>
              </a:endParaRPr>
            </a:p>
          </p:txBody>
        </p:sp>
        <p:sp>
          <p:nvSpPr>
            <p:cNvPr id="96" name="Google Shape;96;p16">
              <a:extLst>
                <a:ext uri="{FF2B5EF4-FFF2-40B4-BE49-F238E27FC236}">
                  <a16:creationId xmlns:a16="http://schemas.microsoft.com/office/drawing/2014/main" id="{D89E1772-1A98-861B-39EA-E972BF9BE924}"/>
                </a:ext>
              </a:extLst>
            </p:cNvPr>
            <p:cNvSpPr/>
            <p:nvPr/>
          </p:nvSpPr>
          <p:spPr>
            <a:xfrm>
              <a:off x="2225317" y="969645"/>
              <a:ext cx="28575" cy="28575"/>
            </a:xfrm>
            <a:custGeom>
              <a:avLst/>
              <a:gdLst/>
              <a:ahLst/>
              <a:cxnLst/>
              <a:rect l="l" t="t" r="r" b="b"/>
              <a:pathLst>
                <a:path w="28575" h="28575" extrusionOk="0">
                  <a:moveTo>
                    <a:pt x="18288" y="7144"/>
                  </a:moveTo>
                  <a:cubicBezTo>
                    <a:pt x="12097" y="7144"/>
                    <a:pt x="7144" y="12097"/>
                    <a:pt x="7144" y="18288"/>
                  </a:cubicBezTo>
                  <a:cubicBezTo>
                    <a:pt x="7144" y="24479"/>
                    <a:pt x="12097" y="29432"/>
                    <a:pt x="18288" y="29432"/>
                  </a:cubicBezTo>
                  <a:cubicBezTo>
                    <a:pt x="24479" y="29432"/>
                    <a:pt x="29432" y="24479"/>
                    <a:pt x="29432" y="18288"/>
                  </a:cubicBezTo>
                  <a:cubicBezTo>
                    <a:pt x="29432" y="12097"/>
                    <a:pt x="24479" y="7144"/>
                    <a:pt x="18288" y="7144"/>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a:ea typeface="Montserrat"/>
                <a:cs typeface="Montserrat"/>
                <a:sym typeface="Montserrat"/>
              </a:endParaRPr>
            </a:p>
          </p:txBody>
        </p:sp>
        <p:sp>
          <p:nvSpPr>
            <p:cNvPr id="97" name="Google Shape;97;p16">
              <a:extLst>
                <a:ext uri="{FF2B5EF4-FFF2-40B4-BE49-F238E27FC236}">
                  <a16:creationId xmlns:a16="http://schemas.microsoft.com/office/drawing/2014/main" id="{6694398C-F8A1-559F-4609-AE9BE9F26908}"/>
                </a:ext>
              </a:extLst>
            </p:cNvPr>
            <p:cNvSpPr/>
            <p:nvPr/>
          </p:nvSpPr>
          <p:spPr>
            <a:xfrm>
              <a:off x="2203028" y="1036510"/>
              <a:ext cx="76200" cy="57150"/>
            </a:xfrm>
            <a:custGeom>
              <a:avLst/>
              <a:gdLst/>
              <a:ahLst/>
              <a:cxnLst/>
              <a:rect l="l" t="t" r="r" b="b"/>
              <a:pathLst>
                <a:path w="76200" h="57150" extrusionOk="0">
                  <a:moveTo>
                    <a:pt x="40576" y="7144"/>
                  </a:moveTo>
                  <a:cubicBezTo>
                    <a:pt x="22098" y="7144"/>
                    <a:pt x="7144" y="22098"/>
                    <a:pt x="7144" y="40577"/>
                  </a:cubicBezTo>
                  <a:lnTo>
                    <a:pt x="7144" y="51721"/>
                  </a:lnTo>
                  <a:lnTo>
                    <a:pt x="74009" y="51721"/>
                  </a:lnTo>
                  <a:lnTo>
                    <a:pt x="74009" y="40577"/>
                  </a:lnTo>
                  <a:cubicBezTo>
                    <a:pt x="74009" y="22098"/>
                    <a:pt x="59055" y="7144"/>
                    <a:pt x="40576" y="7144"/>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a:ea typeface="Montserrat"/>
                <a:cs typeface="Montserrat"/>
                <a:sym typeface="Montserrat"/>
              </a:endParaRPr>
            </a:p>
          </p:txBody>
        </p:sp>
        <p:sp>
          <p:nvSpPr>
            <p:cNvPr id="98" name="Google Shape;98;p16">
              <a:extLst>
                <a:ext uri="{FF2B5EF4-FFF2-40B4-BE49-F238E27FC236}">
                  <a16:creationId xmlns:a16="http://schemas.microsoft.com/office/drawing/2014/main" id="{BA629968-B465-316F-4F80-454A9F781ADB}"/>
                </a:ext>
              </a:extLst>
            </p:cNvPr>
            <p:cNvSpPr/>
            <p:nvPr/>
          </p:nvSpPr>
          <p:spPr>
            <a:xfrm>
              <a:off x="2135496" y="902017"/>
              <a:ext cx="257175" cy="342900"/>
            </a:xfrm>
            <a:custGeom>
              <a:avLst/>
              <a:gdLst/>
              <a:ahLst/>
              <a:cxnLst/>
              <a:rect l="l" t="t" r="r" b="b"/>
              <a:pathLst>
                <a:path w="257175" h="342900" extrusionOk="0">
                  <a:moveTo>
                    <a:pt x="189357" y="249936"/>
                  </a:moveTo>
                  <a:cubicBezTo>
                    <a:pt x="181832" y="242316"/>
                    <a:pt x="179260" y="231458"/>
                    <a:pt x="182594" y="221551"/>
                  </a:cubicBezTo>
                  <a:lnTo>
                    <a:pt x="196596" y="179642"/>
                  </a:lnTo>
                  <a:lnTo>
                    <a:pt x="252984" y="123254"/>
                  </a:lnTo>
                  <a:lnTo>
                    <a:pt x="252984" y="97155"/>
                  </a:lnTo>
                  <a:lnTo>
                    <a:pt x="174974" y="97155"/>
                  </a:lnTo>
                  <a:cubicBezTo>
                    <a:pt x="168783" y="97155"/>
                    <a:pt x="163830" y="92202"/>
                    <a:pt x="163830" y="86011"/>
                  </a:cubicBezTo>
                  <a:lnTo>
                    <a:pt x="163830" y="7144"/>
                  </a:lnTo>
                  <a:lnTo>
                    <a:pt x="18288" y="7144"/>
                  </a:lnTo>
                  <a:cubicBezTo>
                    <a:pt x="12097" y="7144"/>
                    <a:pt x="7144" y="12097"/>
                    <a:pt x="7144" y="18288"/>
                  </a:cubicBezTo>
                  <a:lnTo>
                    <a:pt x="7144" y="331851"/>
                  </a:lnTo>
                  <a:cubicBezTo>
                    <a:pt x="7144" y="338042"/>
                    <a:pt x="12097" y="342995"/>
                    <a:pt x="18288" y="342995"/>
                  </a:cubicBezTo>
                  <a:lnTo>
                    <a:pt x="241935" y="342995"/>
                  </a:lnTo>
                  <a:cubicBezTo>
                    <a:pt x="248126" y="342995"/>
                    <a:pt x="253079" y="338042"/>
                    <a:pt x="253079" y="331851"/>
                  </a:cubicBezTo>
                  <a:lnTo>
                    <a:pt x="253079" y="244793"/>
                  </a:lnTo>
                  <a:lnTo>
                    <a:pt x="214408" y="257747"/>
                  </a:lnTo>
                  <a:cubicBezTo>
                    <a:pt x="204597" y="258223"/>
                    <a:pt x="197263" y="257651"/>
                    <a:pt x="189357" y="249936"/>
                  </a:cubicBezTo>
                  <a:close/>
                  <a:moveTo>
                    <a:pt x="152686" y="297656"/>
                  </a:moveTo>
                  <a:lnTo>
                    <a:pt x="63532" y="297656"/>
                  </a:lnTo>
                  <a:cubicBezTo>
                    <a:pt x="57341" y="297656"/>
                    <a:pt x="52388" y="292703"/>
                    <a:pt x="52388" y="286512"/>
                  </a:cubicBezTo>
                  <a:cubicBezTo>
                    <a:pt x="52388" y="280321"/>
                    <a:pt x="57341" y="275368"/>
                    <a:pt x="63532" y="275368"/>
                  </a:cubicBezTo>
                  <a:lnTo>
                    <a:pt x="152686" y="275368"/>
                  </a:lnTo>
                  <a:cubicBezTo>
                    <a:pt x="158877" y="275368"/>
                    <a:pt x="163830" y="280321"/>
                    <a:pt x="163830" y="286512"/>
                  </a:cubicBezTo>
                  <a:cubicBezTo>
                    <a:pt x="163830" y="292608"/>
                    <a:pt x="158877" y="297656"/>
                    <a:pt x="152686" y="297656"/>
                  </a:cubicBezTo>
                  <a:close/>
                  <a:moveTo>
                    <a:pt x="152686" y="253079"/>
                  </a:moveTo>
                  <a:lnTo>
                    <a:pt x="63532" y="253079"/>
                  </a:lnTo>
                  <a:cubicBezTo>
                    <a:pt x="57341" y="253079"/>
                    <a:pt x="52388" y="248126"/>
                    <a:pt x="52388" y="241935"/>
                  </a:cubicBezTo>
                  <a:cubicBezTo>
                    <a:pt x="52388" y="235744"/>
                    <a:pt x="57341" y="230791"/>
                    <a:pt x="63532" y="230791"/>
                  </a:cubicBezTo>
                  <a:lnTo>
                    <a:pt x="152686" y="230791"/>
                  </a:lnTo>
                  <a:cubicBezTo>
                    <a:pt x="158877" y="230791"/>
                    <a:pt x="163830" y="235744"/>
                    <a:pt x="163830" y="241935"/>
                  </a:cubicBezTo>
                  <a:cubicBezTo>
                    <a:pt x="163830" y="248126"/>
                    <a:pt x="158877" y="253079"/>
                    <a:pt x="152686" y="253079"/>
                  </a:cubicBezTo>
                  <a:close/>
                  <a:moveTo>
                    <a:pt x="163830" y="197358"/>
                  </a:moveTo>
                  <a:cubicBezTo>
                    <a:pt x="163830" y="203549"/>
                    <a:pt x="158877" y="208502"/>
                    <a:pt x="152686" y="208502"/>
                  </a:cubicBezTo>
                  <a:lnTo>
                    <a:pt x="63532" y="208502"/>
                  </a:lnTo>
                  <a:cubicBezTo>
                    <a:pt x="57341" y="208502"/>
                    <a:pt x="52388" y="203549"/>
                    <a:pt x="52388" y="197358"/>
                  </a:cubicBezTo>
                  <a:lnTo>
                    <a:pt x="52388" y="175070"/>
                  </a:lnTo>
                  <a:cubicBezTo>
                    <a:pt x="52388" y="144304"/>
                    <a:pt x="77343" y="119348"/>
                    <a:pt x="108109" y="119348"/>
                  </a:cubicBezTo>
                  <a:cubicBezTo>
                    <a:pt x="89630" y="119348"/>
                    <a:pt x="74676" y="104394"/>
                    <a:pt x="74676" y="85916"/>
                  </a:cubicBezTo>
                  <a:cubicBezTo>
                    <a:pt x="74676" y="67437"/>
                    <a:pt x="89630" y="52483"/>
                    <a:pt x="108109" y="52483"/>
                  </a:cubicBezTo>
                  <a:cubicBezTo>
                    <a:pt x="126587" y="52483"/>
                    <a:pt x="141542" y="67437"/>
                    <a:pt x="141542" y="85916"/>
                  </a:cubicBezTo>
                  <a:cubicBezTo>
                    <a:pt x="141542" y="104394"/>
                    <a:pt x="126587" y="119348"/>
                    <a:pt x="108109" y="119348"/>
                  </a:cubicBezTo>
                  <a:cubicBezTo>
                    <a:pt x="138875" y="119348"/>
                    <a:pt x="163830" y="144304"/>
                    <a:pt x="163830" y="175070"/>
                  </a:cubicBezTo>
                  <a:lnTo>
                    <a:pt x="163830" y="197358"/>
                  </a:ln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a:ea typeface="Montserrat"/>
                <a:cs typeface="Montserrat"/>
                <a:sym typeface="Montserrat"/>
              </a:endParaRPr>
            </a:p>
          </p:txBody>
        </p:sp>
        <p:sp>
          <p:nvSpPr>
            <p:cNvPr id="99" name="Google Shape;99;p16">
              <a:extLst>
                <a:ext uri="{FF2B5EF4-FFF2-40B4-BE49-F238E27FC236}">
                  <a16:creationId xmlns:a16="http://schemas.microsoft.com/office/drawing/2014/main" id="{2C020880-5CC5-5C50-F4BC-CADD5F6C8593}"/>
                </a:ext>
              </a:extLst>
            </p:cNvPr>
            <p:cNvSpPr/>
            <p:nvPr/>
          </p:nvSpPr>
          <p:spPr>
            <a:xfrm>
              <a:off x="2314471" y="902017"/>
              <a:ext cx="76200" cy="76200"/>
            </a:xfrm>
            <a:custGeom>
              <a:avLst/>
              <a:gdLst/>
              <a:ahLst/>
              <a:cxnLst/>
              <a:rect l="l" t="t" r="r" b="b"/>
              <a:pathLst>
                <a:path w="76200" h="76200" extrusionOk="0">
                  <a:moveTo>
                    <a:pt x="7144" y="7144"/>
                  </a:moveTo>
                  <a:lnTo>
                    <a:pt x="7144" y="74771"/>
                  </a:lnTo>
                  <a:lnTo>
                    <a:pt x="74009" y="74771"/>
                  </a:ln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a:ea typeface="Montserrat"/>
                <a:cs typeface="Montserrat"/>
                <a:sym typeface="Montserrat"/>
              </a:endParaRPr>
            </a:p>
          </p:txBody>
        </p:sp>
      </p:grpSp>
      <p:sp>
        <p:nvSpPr>
          <p:cNvPr id="100" name="Google Shape;100;p16">
            <a:extLst>
              <a:ext uri="{FF2B5EF4-FFF2-40B4-BE49-F238E27FC236}">
                <a16:creationId xmlns:a16="http://schemas.microsoft.com/office/drawing/2014/main" id="{63221058-A3DC-F0E7-7851-CC733384F85E}"/>
              </a:ext>
            </a:extLst>
          </p:cNvPr>
          <p:cNvSpPr txBox="1"/>
          <p:nvPr/>
        </p:nvSpPr>
        <p:spPr>
          <a:xfrm>
            <a:off x="2060033" y="2279523"/>
            <a:ext cx="3008400" cy="7388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eiusmod tempor</a:t>
            </a:r>
            <a:endParaRPr sz="1200" kern="0">
              <a:solidFill>
                <a:srgbClr val="242C4F"/>
              </a:solidFill>
              <a:latin typeface="Montserrat"/>
              <a:ea typeface="Montserrat"/>
              <a:cs typeface="Montserrat"/>
              <a:sym typeface="Montserrat"/>
            </a:endParaRPr>
          </a:p>
        </p:txBody>
      </p:sp>
      <p:sp>
        <p:nvSpPr>
          <p:cNvPr id="101" name="Google Shape;101;p16">
            <a:extLst>
              <a:ext uri="{FF2B5EF4-FFF2-40B4-BE49-F238E27FC236}">
                <a16:creationId xmlns:a16="http://schemas.microsoft.com/office/drawing/2014/main" id="{6017E5BE-B068-2422-9EBC-EE21ED80ED00}"/>
              </a:ext>
            </a:extLst>
          </p:cNvPr>
          <p:cNvSpPr/>
          <p:nvPr/>
        </p:nvSpPr>
        <p:spPr>
          <a:xfrm>
            <a:off x="2040401" y="1902697"/>
            <a:ext cx="30280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b="1" kern="0">
              <a:solidFill>
                <a:srgbClr val="242C4F"/>
              </a:solidFill>
              <a:latin typeface="Montserrat"/>
              <a:ea typeface="Montserrat"/>
              <a:cs typeface="Montserrat"/>
              <a:sym typeface="Montserrat"/>
            </a:endParaRPr>
          </a:p>
        </p:txBody>
      </p:sp>
      <p:sp>
        <p:nvSpPr>
          <p:cNvPr id="102" name="Google Shape;102;p16">
            <a:extLst>
              <a:ext uri="{FF2B5EF4-FFF2-40B4-BE49-F238E27FC236}">
                <a16:creationId xmlns:a16="http://schemas.microsoft.com/office/drawing/2014/main" id="{F94D715F-4604-D54C-6399-6354D3BC4DC0}"/>
              </a:ext>
            </a:extLst>
          </p:cNvPr>
          <p:cNvSpPr txBox="1"/>
          <p:nvPr/>
        </p:nvSpPr>
        <p:spPr>
          <a:xfrm>
            <a:off x="6490389" y="2279523"/>
            <a:ext cx="3008400" cy="7388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eiusmod tempor</a:t>
            </a:r>
            <a:endParaRPr sz="1200" kern="0">
              <a:solidFill>
                <a:srgbClr val="242C4F"/>
              </a:solidFill>
              <a:latin typeface="Montserrat"/>
              <a:ea typeface="Montserrat"/>
              <a:cs typeface="Montserrat"/>
              <a:sym typeface="Montserrat"/>
            </a:endParaRPr>
          </a:p>
        </p:txBody>
      </p:sp>
      <p:sp>
        <p:nvSpPr>
          <p:cNvPr id="103" name="Google Shape;103;p16">
            <a:extLst>
              <a:ext uri="{FF2B5EF4-FFF2-40B4-BE49-F238E27FC236}">
                <a16:creationId xmlns:a16="http://schemas.microsoft.com/office/drawing/2014/main" id="{4224D646-E202-E1BB-7607-AF72E1BDFC09}"/>
              </a:ext>
            </a:extLst>
          </p:cNvPr>
          <p:cNvSpPr/>
          <p:nvPr/>
        </p:nvSpPr>
        <p:spPr>
          <a:xfrm>
            <a:off x="6470757" y="1886185"/>
            <a:ext cx="30280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b="1" kern="0">
              <a:solidFill>
                <a:srgbClr val="242C4F"/>
              </a:solidFill>
              <a:latin typeface="Montserrat"/>
              <a:ea typeface="Montserrat"/>
              <a:cs typeface="Montserrat"/>
              <a:sym typeface="Montserrat"/>
            </a:endParaRPr>
          </a:p>
        </p:txBody>
      </p:sp>
      <p:grpSp>
        <p:nvGrpSpPr>
          <p:cNvPr id="104" name="Google Shape;104;p16">
            <a:extLst>
              <a:ext uri="{FF2B5EF4-FFF2-40B4-BE49-F238E27FC236}">
                <a16:creationId xmlns:a16="http://schemas.microsoft.com/office/drawing/2014/main" id="{2F33B098-5524-8668-7907-A1F33907BCDD}"/>
              </a:ext>
            </a:extLst>
          </p:cNvPr>
          <p:cNvGrpSpPr/>
          <p:nvPr/>
        </p:nvGrpSpPr>
        <p:grpSpPr>
          <a:xfrm>
            <a:off x="5832897" y="2057591"/>
            <a:ext cx="270296" cy="270296"/>
            <a:chOff x="752656" y="1562597"/>
            <a:chExt cx="390525" cy="390525"/>
          </a:xfrm>
        </p:grpSpPr>
        <p:sp>
          <p:nvSpPr>
            <p:cNvPr id="105" name="Google Shape;105;p16">
              <a:extLst>
                <a:ext uri="{FF2B5EF4-FFF2-40B4-BE49-F238E27FC236}">
                  <a16:creationId xmlns:a16="http://schemas.microsoft.com/office/drawing/2014/main" id="{F90730B2-18E5-F98C-9F93-6C31B334B88F}"/>
                </a:ext>
              </a:extLst>
            </p:cNvPr>
            <p:cNvSpPr/>
            <p:nvPr/>
          </p:nvSpPr>
          <p:spPr>
            <a:xfrm>
              <a:off x="797621" y="1607153"/>
              <a:ext cx="209550" cy="161925"/>
            </a:xfrm>
            <a:custGeom>
              <a:avLst/>
              <a:gdLst/>
              <a:ahLst/>
              <a:cxnLst/>
              <a:rect l="l" t="t" r="r" b="b"/>
              <a:pathLst>
                <a:path w="209550" h="161925" extrusionOk="0">
                  <a:moveTo>
                    <a:pt x="26568" y="159925"/>
                  </a:moveTo>
                  <a:lnTo>
                    <a:pt x="85528" y="100965"/>
                  </a:lnTo>
                  <a:lnTo>
                    <a:pt x="102292" y="117729"/>
                  </a:lnTo>
                  <a:cubicBezTo>
                    <a:pt x="105340" y="120777"/>
                    <a:pt x="110388" y="120777"/>
                    <a:pt x="113437" y="117729"/>
                  </a:cubicBezTo>
                  <a:lnTo>
                    <a:pt x="185922" y="45244"/>
                  </a:lnTo>
                  <a:lnTo>
                    <a:pt x="185922" y="64770"/>
                  </a:lnTo>
                  <a:cubicBezTo>
                    <a:pt x="185922" y="67246"/>
                    <a:pt x="187065" y="69723"/>
                    <a:pt x="189065" y="71152"/>
                  </a:cubicBezTo>
                  <a:cubicBezTo>
                    <a:pt x="198209" y="77915"/>
                    <a:pt x="208210" y="71533"/>
                    <a:pt x="208210" y="62865"/>
                  </a:cubicBezTo>
                  <a:lnTo>
                    <a:pt x="208210" y="18288"/>
                  </a:lnTo>
                  <a:cubicBezTo>
                    <a:pt x="208210" y="12097"/>
                    <a:pt x="203162" y="7144"/>
                    <a:pt x="197066" y="7144"/>
                  </a:cubicBezTo>
                  <a:lnTo>
                    <a:pt x="150584" y="7144"/>
                  </a:lnTo>
                  <a:cubicBezTo>
                    <a:pt x="148107" y="7144"/>
                    <a:pt x="145631" y="8287"/>
                    <a:pt x="144202" y="10287"/>
                  </a:cubicBezTo>
                  <a:cubicBezTo>
                    <a:pt x="137439" y="19431"/>
                    <a:pt x="143821" y="29432"/>
                    <a:pt x="152489" y="29432"/>
                  </a:cubicBezTo>
                  <a:lnTo>
                    <a:pt x="170205" y="29432"/>
                  </a:lnTo>
                  <a:lnTo>
                    <a:pt x="107912" y="91726"/>
                  </a:lnTo>
                  <a:lnTo>
                    <a:pt x="91148" y="74962"/>
                  </a:lnTo>
                  <a:cubicBezTo>
                    <a:pt x="88100" y="71914"/>
                    <a:pt x="83052" y="71914"/>
                    <a:pt x="80004" y="74962"/>
                  </a:cubicBezTo>
                  <a:lnTo>
                    <a:pt x="9519" y="145447"/>
                  </a:lnTo>
                  <a:cubicBezTo>
                    <a:pt x="7709" y="147256"/>
                    <a:pt x="6852" y="149733"/>
                    <a:pt x="7233" y="152209"/>
                  </a:cubicBezTo>
                  <a:cubicBezTo>
                    <a:pt x="8852" y="163544"/>
                    <a:pt x="20377" y="166116"/>
                    <a:pt x="26568" y="159925"/>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a:ea typeface="Montserrat"/>
                <a:cs typeface="Montserrat"/>
                <a:sym typeface="Montserrat"/>
              </a:endParaRPr>
            </a:p>
          </p:txBody>
        </p:sp>
        <p:sp>
          <p:nvSpPr>
            <p:cNvPr id="106" name="Google Shape;106;p16">
              <a:extLst>
                <a:ext uri="{FF2B5EF4-FFF2-40B4-BE49-F238E27FC236}">
                  <a16:creationId xmlns:a16="http://schemas.microsoft.com/office/drawing/2014/main" id="{A7006A17-063E-0E16-2997-2AA9918528F7}"/>
                </a:ext>
              </a:extLst>
            </p:cNvPr>
            <p:cNvSpPr/>
            <p:nvPr/>
          </p:nvSpPr>
          <p:spPr>
            <a:xfrm>
              <a:off x="797995" y="1807749"/>
              <a:ext cx="95250" cy="104775"/>
            </a:xfrm>
            <a:custGeom>
              <a:avLst/>
              <a:gdLst/>
              <a:ahLst/>
              <a:cxnLst/>
              <a:rect l="l" t="t" r="r" b="b"/>
              <a:pathLst>
                <a:path w="95250" h="104775" extrusionOk="0">
                  <a:moveTo>
                    <a:pt x="18288" y="97822"/>
                  </a:moveTo>
                  <a:lnTo>
                    <a:pt x="85154" y="97822"/>
                  </a:lnTo>
                  <a:cubicBezTo>
                    <a:pt x="91345" y="97822"/>
                    <a:pt x="96298" y="92869"/>
                    <a:pt x="96298" y="86677"/>
                  </a:cubicBezTo>
                  <a:lnTo>
                    <a:pt x="96298" y="18288"/>
                  </a:lnTo>
                  <a:cubicBezTo>
                    <a:pt x="96298" y="12097"/>
                    <a:pt x="91345" y="7144"/>
                    <a:pt x="85154" y="7144"/>
                  </a:cubicBezTo>
                  <a:lnTo>
                    <a:pt x="18288" y="7144"/>
                  </a:lnTo>
                  <a:cubicBezTo>
                    <a:pt x="12097" y="7144"/>
                    <a:pt x="7144" y="12097"/>
                    <a:pt x="7144" y="18288"/>
                  </a:cubicBezTo>
                  <a:lnTo>
                    <a:pt x="7144" y="86677"/>
                  </a:lnTo>
                  <a:cubicBezTo>
                    <a:pt x="7144" y="92773"/>
                    <a:pt x="12097" y="97822"/>
                    <a:pt x="18288" y="97822"/>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a:ea typeface="Montserrat"/>
                <a:cs typeface="Montserrat"/>
                <a:sym typeface="Montserrat"/>
              </a:endParaRPr>
            </a:p>
          </p:txBody>
        </p:sp>
        <p:sp>
          <p:nvSpPr>
            <p:cNvPr id="107" name="Google Shape;107;p16">
              <a:extLst>
                <a:ext uri="{FF2B5EF4-FFF2-40B4-BE49-F238E27FC236}">
                  <a16:creationId xmlns:a16="http://schemas.microsoft.com/office/drawing/2014/main" id="{4BAEB168-7C4A-A827-13E7-E8D1C8F5C492}"/>
                </a:ext>
              </a:extLst>
            </p:cNvPr>
            <p:cNvSpPr/>
            <p:nvPr/>
          </p:nvSpPr>
          <p:spPr>
            <a:xfrm>
              <a:off x="909438" y="1740884"/>
              <a:ext cx="95250" cy="171450"/>
            </a:xfrm>
            <a:custGeom>
              <a:avLst/>
              <a:gdLst/>
              <a:ahLst/>
              <a:cxnLst/>
              <a:rect l="l" t="t" r="r" b="b"/>
              <a:pathLst>
                <a:path w="95250" h="171450" extrusionOk="0">
                  <a:moveTo>
                    <a:pt x="85153" y="7144"/>
                  </a:moveTo>
                  <a:lnTo>
                    <a:pt x="18288" y="7144"/>
                  </a:lnTo>
                  <a:cubicBezTo>
                    <a:pt x="12097" y="7144"/>
                    <a:pt x="7144" y="12097"/>
                    <a:pt x="7144" y="18288"/>
                  </a:cubicBezTo>
                  <a:lnTo>
                    <a:pt x="7144" y="153543"/>
                  </a:lnTo>
                  <a:cubicBezTo>
                    <a:pt x="7144" y="159734"/>
                    <a:pt x="12097" y="164687"/>
                    <a:pt x="18288" y="164687"/>
                  </a:cubicBezTo>
                  <a:lnTo>
                    <a:pt x="85153" y="164687"/>
                  </a:lnTo>
                  <a:cubicBezTo>
                    <a:pt x="91345" y="164687"/>
                    <a:pt x="96298" y="159734"/>
                    <a:pt x="96298" y="153543"/>
                  </a:cubicBezTo>
                  <a:lnTo>
                    <a:pt x="96298" y="18288"/>
                  </a:lnTo>
                  <a:cubicBezTo>
                    <a:pt x="96298" y="12192"/>
                    <a:pt x="91345" y="7144"/>
                    <a:pt x="85153" y="7144"/>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a:ea typeface="Montserrat"/>
                <a:cs typeface="Montserrat"/>
                <a:sym typeface="Montserrat"/>
              </a:endParaRPr>
            </a:p>
          </p:txBody>
        </p:sp>
        <p:sp>
          <p:nvSpPr>
            <p:cNvPr id="108" name="Google Shape;108;p16">
              <a:extLst>
                <a:ext uri="{FF2B5EF4-FFF2-40B4-BE49-F238E27FC236}">
                  <a16:creationId xmlns:a16="http://schemas.microsoft.com/office/drawing/2014/main" id="{6DAA251D-D044-3391-1501-F6D453CDF9D5}"/>
                </a:ext>
              </a:extLst>
            </p:cNvPr>
            <p:cNvSpPr/>
            <p:nvPr/>
          </p:nvSpPr>
          <p:spPr>
            <a:xfrm>
              <a:off x="998589" y="1607534"/>
              <a:ext cx="142875" cy="304800"/>
            </a:xfrm>
            <a:custGeom>
              <a:avLst/>
              <a:gdLst/>
              <a:ahLst/>
              <a:cxnLst/>
              <a:rect l="l" t="t" r="r" b="b"/>
              <a:pathLst>
                <a:path w="142875" h="304800" extrusionOk="0">
                  <a:moveTo>
                    <a:pt x="18291" y="118205"/>
                  </a:moveTo>
                  <a:lnTo>
                    <a:pt x="29435" y="118205"/>
                  </a:lnTo>
                  <a:lnTo>
                    <a:pt x="29435" y="286893"/>
                  </a:lnTo>
                  <a:cubicBezTo>
                    <a:pt x="29435" y="293084"/>
                    <a:pt x="34388" y="298037"/>
                    <a:pt x="40580" y="298037"/>
                  </a:cubicBezTo>
                  <a:lnTo>
                    <a:pt x="108207" y="298037"/>
                  </a:lnTo>
                  <a:cubicBezTo>
                    <a:pt x="114398" y="298037"/>
                    <a:pt x="119352" y="293084"/>
                    <a:pt x="119352" y="286893"/>
                  </a:cubicBezTo>
                  <a:lnTo>
                    <a:pt x="119352" y="118205"/>
                  </a:lnTo>
                  <a:lnTo>
                    <a:pt x="130496" y="118205"/>
                  </a:lnTo>
                  <a:cubicBezTo>
                    <a:pt x="134591" y="118205"/>
                    <a:pt x="138306" y="116014"/>
                    <a:pt x="140211" y="112490"/>
                  </a:cubicBezTo>
                  <a:cubicBezTo>
                    <a:pt x="142212" y="108966"/>
                    <a:pt x="142021" y="104585"/>
                    <a:pt x="139926" y="101156"/>
                  </a:cubicBezTo>
                  <a:lnTo>
                    <a:pt x="83442" y="12002"/>
                  </a:lnTo>
                  <a:cubicBezTo>
                    <a:pt x="79346" y="5524"/>
                    <a:pt x="68583" y="5524"/>
                    <a:pt x="64583" y="12002"/>
                  </a:cubicBezTo>
                  <a:lnTo>
                    <a:pt x="8861" y="101156"/>
                  </a:lnTo>
                  <a:cubicBezTo>
                    <a:pt x="6671" y="104585"/>
                    <a:pt x="6575" y="108966"/>
                    <a:pt x="8576" y="112490"/>
                  </a:cubicBezTo>
                  <a:cubicBezTo>
                    <a:pt x="10481" y="116014"/>
                    <a:pt x="14291" y="118205"/>
                    <a:pt x="18291" y="118205"/>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a:ea typeface="Montserrat"/>
                <a:cs typeface="Montserrat"/>
                <a:sym typeface="Montserrat"/>
              </a:endParaRPr>
            </a:p>
          </p:txBody>
        </p:sp>
        <p:sp>
          <p:nvSpPr>
            <p:cNvPr id="109" name="Google Shape;109;p16">
              <a:extLst>
                <a:ext uri="{FF2B5EF4-FFF2-40B4-BE49-F238E27FC236}">
                  <a16:creationId xmlns:a16="http://schemas.microsoft.com/office/drawing/2014/main" id="{5A8D6E1C-1DD3-4CC5-C995-BABD26290294}"/>
                </a:ext>
              </a:extLst>
            </p:cNvPr>
            <p:cNvSpPr/>
            <p:nvPr/>
          </p:nvSpPr>
          <p:spPr>
            <a:xfrm>
              <a:off x="752656" y="1562597"/>
              <a:ext cx="390525" cy="390525"/>
            </a:xfrm>
            <a:custGeom>
              <a:avLst/>
              <a:gdLst/>
              <a:ahLst/>
              <a:cxnLst/>
              <a:rect l="l" t="t" r="r" b="b"/>
              <a:pathLst>
                <a:path w="390525" h="390525" extrusionOk="0">
                  <a:moveTo>
                    <a:pt x="376142" y="365262"/>
                  </a:moveTo>
                  <a:lnTo>
                    <a:pt x="29432" y="365262"/>
                  </a:lnTo>
                  <a:lnTo>
                    <a:pt x="29432" y="18552"/>
                  </a:lnTo>
                  <a:cubicBezTo>
                    <a:pt x="29432" y="12837"/>
                    <a:pt x="25241" y="7789"/>
                    <a:pt x="19526" y="7218"/>
                  </a:cubicBezTo>
                  <a:cubicBezTo>
                    <a:pt x="12764" y="6456"/>
                    <a:pt x="7144" y="11694"/>
                    <a:pt x="7144" y="18267"/>
                  </a:cubicBezTo>
                  <a:lnTo>
                    <a:pt x="7144" y="376407"/>
                  </a:lnTo>
                  <a:cubicBezTo>
                    <a:pt x="7144" y="382598"/>
                    <a:pt x="12097" y="387551"/>
                    <a:pt x="18288" y="387551"/>
                  </a:cubicBezTo>
                  <a:lnTo>
                    <a:pt x="376428" y="387551"/>
                  </a:lnTo>
                  <a:cubicBezTo>
                    <a:pt x="383000" y="387551"/>
                    <a:pt x="388239" y="381836"/>
                    <a:pt x="387477" y="375168"/>
                  </a:cubicBezTo>
                  <a:cubicBezTo>
                    <a:pt x="386906" y="369453"/>
                    <a:pt x="381857" y="365262"/>
                    <a:pt x="376142" y="365262"/>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a:ea typeface="Montserrat"/>
                <a:cs typeface="Montserrat"/>
                <a:sym typeface="Montserrat"/>
              </a:endParaRPr>
            </a:p>
          </p:txBody>
        </p:sp>
      </p:grpSp>
      <p:sp>
        <p:nvSpPr>
          <p:cNvPr id="110" name="Google Shape;110;p16">
            <a:extLst>
              <a:ext uri="{FF2B5EF4-FFF2-40B4-BE49-F238E27FC236}">
                <a16:creationId xmlns:a16="http://schemas.microsoft.com/office/drawing/2014/main" id="{72143ACB-42C7-5512-EBA0-48ADEE847B31}"/>
              </a:ext>
            </a:extLst>
          </p:cNvPr>
          <p:cNvSpPr/>
          <p:nvPr/>
        </p:nvSpPr>
        <p:spPr>
          <a:xfrm>
            <a:off x="1194368" y="3421899"/>
            <a:ext cx="738800" cy="738800"/>
          </a:xfrm>
          <a:prstGeom prst="ellipse">
            <a:avLst/>
          </a:prstGeom>
          <a:noFill/>
          <a:ln w="12700" cap="flat" cmpd="sng">
            <a:solidFill>
              <a:schemeClr val="accent5"/>
            </a:solidFill>
            <a:prstDash val="solid"/>
            <a:miter lim="800000"/>
            <a:headEnd type="none" w="sm" len="sm"/>
            <a:tailEnd type="none" w="sm" len="sm"/>
          </a:ln>
        </p:spPr>
        <p:txBody>
          <a:bodyPr spcFirstLastPara="1" wrap="square" lIns="216000" tIns="45700" rIns="216000" bIns="45700" anchor="ctr" anchorCtr="0">
            <a:noAutofit/>
          </a:bodyPr>
          <a:lstStyle/>
          <a:p>
            <a:pPr algn="ctr" defTabSz="1219170">
              <a:buClr>
                <a:srgbClr val="000000"/>
              </a:buClr>
              <a:buSzPts val="1800"/>
            </a:pPr>
            <a:endParaRPr sz="2400" kern="0">
              <a:solidFill>
                <a:srgbClr val="FFFFFF"/>
              </a:solidFill>
              <a:latin typeface="Montserrat"/>
              <a:ea typeface="Montserrat"/>
              <a:cs typeface="Montserrat"/>
              <a:sym typeface="Montserrat"/>
            </a:endParaRPr>
          </a:p>
        </p:txBody>
      </p:sp>
      <p:sp>
        <p:nvSpPr>
          <p:cNvPr id="111" name="Google Shape;111;p16">
            <a:extLst>
              <a:ext uri="{FF2B5EF4-FFF2-40B4-BE49-F238E27FC236}">
                <a16:creationId xmlns:a16="http://schemas.microsoft.com/office/drawing/2014/main" id="{8AF53884-B21F-AB46-348E-FB75E4659CC9}"/>
              </a:ext>
            </a:extLst>
          </p:cNvPr>
          <p:cNvSpPr/>
          <p:nvPr/>
        </p:nvSpPr>
        <p:spPr>
          <a:xfrm>
            <a:off x="5598571" y="3421899"/>
            <a:ext cx="738800" cy="738800"/>
          </a:xfrm>
          <a:prstGeom prst="ellipse">
            <a:avLst/>
          </a:prstGeom>
          <a:noFill/>
          <a:ln w="12700" cap="flat" cmpd="sng">
            <a:solidFill>
              <a:schemeClr val="accent5"/>
            </a:solidFill>
            <a:prstDash val="solid"/>
            <a:miter lim="800000"/>
            <a:headEnd type="none" w="sm" len="sm"/>
            <a:tailEnd type="none" w="sm" len="sm"/>
          </a:ln>
        </p:spPr>
        <p:txBody>
          <a:bodyPr spcFirstLastPara="1" wrap="square" lIns="216000" tIns="45700" rIns="216000" bIns="45700" anchor="ctr" anchorCtr="0">
            <a:noAutofit/>
          </a:bodyPr>
          <a:lstStyle/>
          <a:p>
            <a:pPr algn="ctr" defTabSz="1219170">
              <a:buClr>
                <a:srgbClr val="000000"/>
              </a:buClr>
              <a:buSzPts val="1800"/>
            </a:pPr>
            <a:endParaRPr sz="2400" kern="0">
              <a:solidFill>
                <a:srgbClr val="FFFFFF"/>
              </a:solidFill>
              <a:latin typeface="Montserrat"/>
              <a:ea typeface="Montserrat"/>
              <a:cs typeface="Montserrat"/>
              <a:sym typeface="Montserrat"/>
            </a:endParaRPr>
          </a:p>
        </p:txBody>
      </p:sp>
      <p:sp>
        <p:nvSpPr>
          <p:cNvPr id="112" name="Google Shape;112;p16">
            <a:extLst>
              <a:ext uri="{FF2B5EF4-FFF2-40B4-BE49-F238E27FC236}">
                <a16:creationId xmlns:a16="http://schemas.microsoft.com/office/drawing/2014/main" id="{AD80B6A2-EE74-0226-563A-FD7603E4A69C}"/>
              </a:ext>
            </a:extLst>
          </p:cNvPr>
          <p:cNvSpPr/>
          <p:nvPr/>
        </p:nvSpPr>
        <p:spPr>
          <a:xfrm>
            <a:off x="5849382" y="3683490"/>
            <a:ext cx="236601" cy="269463"/>
          </a:xfrm>
          <a:custGeom>
            <a:avLst/>
            <a:gdLst/>
            <a:ahLst/>
            <a:cxnLst/>
            <a:rect l="l" t="t" r="r" b="b"/>
            <a:pathLst>
              <a:path w="342900" h="390525" extrusionOk="0">
                <a:moveTo>
                  <a:pt x="336869" y="48482"/>
                </a:moveTo>
                <a:cubicBezTo>
                  <a:pt x="330678" y="24098"/>
                  <a:pt x="309723" y="7144"/>
                  <a:pt x="286006" y="7144"/>
                </a:cubicBezTo>
                <a:cubicBezTo>
                  <a:pt x="286006" y="7144"/>
                  <a:pt x="286006" y="7144"/>
                  <a:pt x="286006" y="7144"/>
                </a:cubicBezTo>
                <a:lnTo>
                  <a:pt x="255716" y="7144"/>
                </a:lnTo>
                <a:lnTo>
                  <a:pt x="90172" y="7144"/>
                </a:lnTo>
                <a:lnTo>
                  <a:pt x="59882" y="7144"/>
                </a:lnTo>
                <a:cubicBezTo>
                  <a:pt x="59882" y="7144"/>
                  <a:pt x="59882" y="7144"/>
                  <a:pt x="59882" y="7144"/>
                </a:cubicBezTo>
                <a:cubicBezTo>
                  <a:pt x="36165" y="7144"/>
                  <a:pt x="15305" y="24194"/>
                  <a:pt x="9019" y="48482"/>
                </a:cubicBezTo>
                <a:cubicBezTo>
                  <a:pt x="5876" y="60865"/>
                  <a:pt x="5113" y="80581"/>
                  <a:pt x="19592" y="103727"/>
                </a:cubicBezTo>
                <a:cubicBezTo>
                  <a:pt x="30640" y="121444"/>
                  <a:pt x="48738" y="137731"/>
                  <a:pt x="73217" y="152305"/>
                </a:cubicBezTo>
                <a:cubicBezTo>
                  <a:pt x="76265" y="198501"/>
                  <a:pt x="110841" y="236220"/>
                  <a:pt x="155704" y="244126"/>
                </a:cubicBezTo>
                <a:lnTo>
                  <a:pt x="155704" y="282035"/>
                </a:lnTo>
                <a:lnTo>
                  <a:pt x="102459" y="282035"/>
                </a:lnTo>
                <a:cubicBezTo>
                  <a:pt x="92934" y="282035"/>
                  <a:pt x="85124" y="289751"/>
                  <a:pt x="85124" y="299371"/>
                </a:cubicBezTo>
                <a:lnTo>
                  <a:pt x="85124" y="370332"/>
                </a:lnTo>
                <a:cubicBezTo>
                  <a:pt x="85124" y="379857"/>
                  <a:pt x="92839" y="387667"/>
                  <a:pt x="102459" y="387667"/>
                </a:cubicBezTo>
                <a:lnTo>
                  <a:pt x="244001" y="387667"/>
                </a:lnTo>
                <a:cubicBezTo>
                  <a:pt x="253526" y="387667"/>
                  <a:pt x="261336" y="379952"/>
                  <a:pt x="261336" y="370332"/>
                </a:cubicBezTo>
                <a:lnTo>
                  <a:pt x="261336" y="299371"/>
                </a:lnTo>
                <a:cubicBezTo>
                  <a:pt x="261336" y="289846"/>
                  <a:pt x="253621" y="282035"/>
                  <a:pt x="244001" y="282035"/>
                </a:cubicBezTo>
                <a:lnTo>
                  <a:pt x="190756" y="282035"/>
                </a:lnTo>
                <a:lnTo>
                  <a:pt x="190756" y="244221"/>
                </a:lnTo>
                <a:cubicBezTo>
                  <a:pt x="235238" y="236410"/>
                  <a:pt x="269908" y="198596"/>
                  <a:pt x="272862" y="152305"/>
                </a:cubicBezTo>
                <a:cubicBezTo>
                  <a:pt x="297246" y="137731"/>
                  <a:pt x="315247" y="121444"/>
                  <a:pt x="326297" y="103822"/>
                </a:cubicBezTo>
                <a:cubicBezTo>
                  <a:pt x="340774" y="80581"/>
                  <a:pt x="340013" y="60865"/>
                  <a:pt x="336869" y="48482"/>
                </a:cubicBezTo>
                <a:close/>
                <a:moveTo>
                  <a:pt x="42833" y="57340"/>
                </a:moveTo>
                <a:cubicBezTo>
                  <a:pt x="45405" y="47244"/>
                  <a:pt x="53501" y="42005"/>
                  <a:pt x="60168" y="42005"/>
                </a:cubicBezTo>
                <a:lnTo>
                  <a:pt x="60168" y="42005"/>
                </a:lnTo>
                <a:lnTo>
                  <a:pt x="73217" y="42005"/>
                </a:lnTo>
                <a:lnTo>
                  <a:pt x="73313" y="110871"/>
                </a:lnTo>
                <a:cubicBezTo>
                  <a:pt x="46643" y="90297"/>
                  <a:pt x="39499" y="70580"/>
                  <a:pt x="42833" y="57340"/>
                </a:cubicBezTo>
                <a:close/>
                <a:moveTo>
                  <a:pt x="273052" y="110776"/>
                </a:moveTo>
                <a:lnTo>
                  <a:pt x="273052" y="42005"/>
                </a:lnTo>
                <a:lnTo>
                  <a:pt x="286101" y="42005"/>
                </a:lnTo>
                <a:lnTo>
                  <a:pt x="286101" y="42005"/>
                </a:lnTo>
                <a:cubicBezTo>
                  <a:pt x="292769" y="42005"/>
                  <a:pt x="300865" y="47244"/>
                  <a:pt x="303436" y="57340"/>
                </a:cubicBezTo>
                <a:cubicBezTo>
                  <a:pt x="306865" y="70580"/>
                  <a:pt x="299722" y="90202"/>
                  <a:pt x="273052" y="110776"/>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a:ea typeface="Montserrat"/>
              <a:cs typeface="Montserrat"/>
              <a:sym typeface="Montserrat"/>
            </a:endParaRPr>
          </a:p>
        </p:txBody>
      </p:sp>
      <p:grpSp>
        <p:nvGrpSpPr>
          <p:cNvPr id="113" name="Google Shape;113;p16">
            <a:extLst>
              <a:ext uri="{FF2B5EF4-FFF2-40B4-BE49-F238E27FC236}">
                <a16:creationId xmlns:a16="http://schemas.microsoft.com/office/drawing/2014/main" id="{E36D380C-75CA-5366-5F17-0E30E2A5EAA6}"/>
              </a:ext>
            </a:extLst>
          </p:cNvPr>
          <p:cNvGrpSpPr/>
          <p:nvPr/>
        </p:nvGrpSpPr>
        <p:grpSpPr>
          <a:xfrm>
            <a:off x="1443916" y="3661924"/>
            <a:ext cx="270097" cy="258891"/>
            <a:chOff x="6793030" y="2235612"/>
            <a:chExt cx="390240" cy="374047"/>
          </a:xfrm>
        </p:grpSpPr>
        <p:sp>
          <p:nvSpPr>
            <p:cNvPr id="114" name="Google Shape;114;p16">
              <a:extLst>
                <a:ext uri="{FF2B5EF4-FFF2-40B4-BE49-F238E27FC236}">
                  <a16:creationId xmlns:a16="http://schemas.microsoft.com/office/drawing/2014/main" id="{C58168ED-2883-AD6B-02DE-FD30A44EA9D0}"/>
                </a:ext>
              </a:extLst>
            </p:cNvPr>
            <p:cNvSpPr/>
            <p:nvPr/>
          </p:nvSpPr>
          <p:spPr>
            <a:xfrm>
              <a:off x="6897520" y="2314384"/>
              <a:ext cx="285750" cy="295275"/>
            </a:xfrm>
            <a:custGeom>
              <a:avLst/>
              <a:gdLst/>
              <a:ahLst/>
              <a:cxnLst/>
              <a:rect l="l" t="t" r="r" b="b"/>
              <a:pathLst>
                <a:path w="285750" h="295275" extrusionOk="0">
                  <a:moveTo>
                    <a:pt x="266033" y="7144"/>
                  </a:moveTo>
                  <a:lnTo>
                    <a:pt x="215455" y="7144"/>
                  </a:lnTo>
                  <a:lnTo>
                    <a:pt x="215455" y="24194"/>
                  </a:lnTo>
                  <a:lnTo>
                    <a:pt x="215455" y="40958"/>
                  </a:lnTo>
                  <a:lnTo>
                    <a:pt x="215455" y="142589"/>
                  </a:lnTo>
                  <a:cubicBezTo>
                    <a:pt x="215455" y="170402"/>
                    <a:pt x="192881" y="192977"/>
                    <a:pt x="165068" y="192977"/>
                  </a:cubicBezTo>
                  <a:lnTo>
                    <a:pt x="61436" y="192977"/>
                  </a:lnTo>
                  <a:lnTo>
                    <a:pt x="45529" y="204121"/>
                  </a:lnTo>
                  <a:lnTo>
                    <a:pt x="21621" y="220885"/>
                  </a:lnTo>
                  <a:lnTo>
                    <a:pt x="7144" y="231077"/>
                  </a:lnTo>
                  <a:cubicBezTo>
                    <a:pt x="10191" y="235077"/>
                    <a:pt x="14954" y="237649"/>
                    <a:pt x="20383" y="237649"/>
                  </a:cubicBezTo>
                  <a:lnTo>
                    <a:pt x="134683" y="237649"/>
                  </a:lnTo>
                  <a:lnTo>
                    <a:pt x="215836" y="294418"/>
                  </a:lnTo>
                  <a:cubicBezTo>
                    <a:pt x="218694" y="296418"/>
                    <a:pt x="222028" y="297466"/>
                    <a:pt x="225457" y="297466"/>
                  </a:cubicBezTo>
                  <a:cubicBezTo>
                    <a:pt x="229457" y="297466"/>
                    <a:pt x="233457" y="296037"/>
                    <a:pt x="236696" y="293084"/>
                  </a:cubicBezTo>
                  <a:cubicBezTo>
                    <a:pt x="240220" y="289846"/>
                    <a:pt x="242125" y="285179"/>
                    <a:pt x="242125" y="280416"/>
                  </a:cubicBezTo>
                  <a:lnTo>
                    <a:pt x="242125" y="238411"/>
                  </a:lnTo>
                  <a:lnTo>
                    <a:pt x="266223" y="238411"/>
                  </a:lnTo>
                  <a:cubicBezTo>
                    <a:pt x="275463" y="238411"/>
                    <a:pt x="282987" y="230886"/>
                    <a:pt x="282987" y="221647"/>
                  </a:cubicBezTo>
                  <a:lnTo>
                    <a:pt x="282987" y="24003"/>
                  </a:lnTo>
                  <a:cubicBezTo>
                    <a:pt x="283083" y="14669"/>
                    <a:pt x="275463" y="7144"/>
                    <a:pt x="266033" y="7144"/>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a:ea typeface="Montserrat"/>
                <a:cs typeface="Montserrat"/>
                <a:sym typeface="Montserrat"/>
              </a:endParaRPr>
            </a:p>
          </p:txBody>
        </p:sp>
        <p:sp>
          <p:nvSpPr>
            <p:cNvPr id="115" name="Google Shape;115;p16">
              <a:extLst>
                <a:ext uri="{FF2B5EF4-FFF2-40B4-BE49-F238E27FC236}">
                  <a16:creationId xmlns:a16="http://schemas.microsoft.com/office/drawing/2014/main" id="{73068E73-CD6C-5FA5-51FD-E59C26448C54}"/>
                </a:ext>
              </a:extLst>
            </p:cNvPr>
            <p:cNvSpPr/>
            <p:nvPr/>
          </p:nvSpPr>
          <p:spPr>
            <a:xfrm>
              <a:off x="6793030" y="2235612"/>
              <a:ext cx="285750" cy="304800"/>
            </a:xfrm>
            <a:custGeom>
              <a:avLst/>
              <a:gdLst/>
              <a:ahLst/>
              <a:cxnLst/>
              <a:rect l="l" t="t" r="r" b="b"/>
              <a:pathLst>
                <a:path w="285750" h="304800" extrusionOk="0">
                  <a:moveTo>
                    <a:pt x="269748" y="7144"/>
                  </a:moveTo>
                  <a:lnTo>
                    <a:pt x="23908" y="7144"/>
                  </a:lnTo>
                  <a:cubicBezTo>
                    <a:pt x="14668" y="7144"/>
                    <a:pt x="7144" y="14668"/>
                    <a:pt x="7144" y="23908"/>
                  </a:cubicBezTo>
                  <a:lnTo>
                    <a:pt x="7144" y="221361"/>
                  </a:lnTo>
                  <a:cubicBezTo>
                    <a:pt x="7144" y="230600"/>
                    <a:pt x="14668" y="238125"/>
                    <a:pt x="23908" y="238125"/>
                  </a:cubicBezTo>
                  <a:lnTo>
                    <a:pt x="47244" y="238125"/>
                  </a:lnTo>
                  <a:lnTo>
                    <a:pt x="47244" y="281178"/>
                  </a:lnTo>
                  <a:cubicBezTo>
                    <a:pt x="47244" y="285655"/>
                    <a:pt x="48863" y="290036"/>
                    <a:pt x="52007" y="293180"/>
                  </a:cubicBezTo>
                  <a:cubicBezTo>
                    <a:pt x="55340" y="296609"/>
                    <a:pt x="59722" y="298228"/>
                    <a:pt x="64008" y="298228"/>
                  </a:cubicBezTo>
                  <a:cubicBezTo>
                    <a:pt x="67342" y="298228"/>
                    <a:pt x="70771" y="297180"/>
                    <a:pt x="73628" y="295180"/>
                  </a:cubicBezTo>
                  <a:lnTo>
                    <a:pt x="107632" y="271367"/>
                  </a:lnTo>
                  <a:lnTo>
                    <a:pt x="124396" y="259651"/>
                  </a:lnTo>
                  <a:lnTo>
                    <a:pt x="141161" y="247936"/>
                  </a:lnTo>
                  <a:lnTo>
                    <a:pt x="154972" y="238220"/>
                  </a:lnTo>
                  <a:lnTo>
                    <a:pt x="269653" y="238220"/>
                  </a:lnTo>
                  <a:cubicBezTo>
                    <a:pt x="278892" y="238220"/>
                    <a:pt x="286417" y="230695"/>
                    <a:pt x="286417" y="221456"/>
                  </a:cubicBezTo>
                  <a:lnTo>
                    <a:pt x="286417" y="119158"/>
                  </a:lnTo>
                  <a:lnTo>
                    <a:pt x="286417" y="102394"/>
                  </a:lnTo>
                  <a:lnTo>
                    <a:pt x="286417" y="85630"/>
                  </a:lnTo>
                  <a:lnTo>
                    <a:pt x="286417" y="24003"/>
                  </a:lnTo>
                  <a:cubicBezTo>
                    <a:pt x="286512" y="14668"/>
                    <a:pt x="279082" y="7144"/>
                    <a:pt x="269748" y="7144"/>
                  </a:cubicBezTo>
                  <a:close/>
                  <a:moveTo>
                    <a:pt x="219170" y="160877"/>
                  </a:moveTo>
                  <a:cubicBezTo>
                    <a:pt x="217932" y="169164"/>
                    <a:pt x="210598" y="175165"/>
                    <a:pt x="202216" y="175165"/>
                  </a:cubicBezTo>
                  <a:lnTo>
                    <a:pt x="192405" y="175165"/>
                  </a:lnTo>
                  <a:lnTo>
                    <a:pt x="91630" y="175165"/>
                  </a:lnTo>
                  <a:cubicBezTo>
                    <a:pt x="82582" y="175165"/>
                    <a:pt x="74771" y="168116"/>
                    <a:pt x="74486" y="158972"/>
                  </a:cubicBezTo>
                  <a:cubicBezTo>
                    <a:pt x="74200" y="149447"/>
                    <a:pt x="81725" y="141732"/>
                    <a:pt x="91154" y="141732"/>
                  </a:cubicBezTo>
                  <a:lnTo>
                    <a:pt x="202597" y="141732"/>
                  </a:lnTo>
                  <a:cubicBezTo>
                    <a:pt x="209265" y="141732"/>
                    <a:pt x="215075" y="145637"/>
                    <a:pt x="217741" y="151352"/>
                  </a:cubicBezTo>
                  <a:cubicBezTo>
                    <a:pt x="219075" y="154114"/>
                    <a:pt x="219646" y="157353"/>
                    <a:pt x="219170" y="160877"/>
                  </a:cubicBezTo>
                  <a:close/>
                  <a:moveTo>
                    <a:pt x="202597" y="108204"/>
                  </a:moveTo>
                  <a:lnTo>
                    <a:pt x="91630" y="108204"/>
                  </a:lnTo>
                  <a:cubicBezTo>
                    <a:pt x="82582" y="108204"/>
                    <a:pt x="74771" y="101155"/>
                    <a:pt x="74486" y="92107"/>
                  </a:cubicBezTo>
                  <a:cubicBezTo>
                    <a:pt x="74200" y="82582"/>
                    <a:pt x="81725" y="74771"/>
                    <a:pt x="91154" y="74771"/>
                  </a:cubicBezTo>
                  <a:lnTo>
                    <a:pt x="202597" y="74771"/>
                  </a:lnTo>
                  <a:cubicBezTo>
                    <a:pt x="211836" y="74771"/>
                    <a:pt x="219361" y="82296"/>
                    <a:pt x="219361" y="91535"/>
                  </a:cubicBezTo>
                  <a:cubicBezTo>
                    <a:pt x="219266" y="100774"/>
                    <a:pt x="211836" y="108204"/>
                    <a:pt x="202597" y="108204"/>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a:ea typeface="Montserrat"/>
                <a:cs typeface="Montserrat"/>
                <a:sym typeface="Montserrat"/>
              </a:endParaRPr>
            </a:p>
          </p:txBody>
        </p:sp>
      </p:grpSp>
      <p:sp>
        <p:nvSpPr>
          <p:cNvPr id="116" name="Google Shape;116;p16">
            <a:extLst>
              <a:ext uri="{FF2B5EF4-FFF2-40B4-BE49-F238E27FC236}">
                <a16:creationId xmlns:a16="http://schemas.microsoft.com/office/drawing/2014/main" id="{B1F1B1D0-1E2A-C4F2-9FDC-D1A92AAC399D}"/>
              </a:ext>
            </a:extLst>
          </p:cNvPr>
          <p:cNvSpPr txBox="1"/>
          <p:nvPr/>
        </p:nvSpPr>
        <p:spPr>
          <a:xfrm>
            <a:off x="2060033" y="3841265"/>
            <a:ext cx="3008400" cy="7388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eiusmod tempor</a:t>
            </a:r>
            <a:endParaRPr sz="1200" kern="0">
              <a:solidFill>
                <a:srgbClr val="242C4F"/>
              </a:solidFill>
              <a:latin typeface="Montserrat"/>
              <a:ea typeface="Montserrat"/>
              <a:cs typeface="Montserrat"/>
              <a:sym typeface="Montserrat"/>
            </a:endParaRPr>
          </a:p>
        </p:txBody>
      </p:sp>
      <p:sp>
        <p:nvSpPr>
          <p:cNvPr id="117" name="Google Shape;117;p16">
            <a:extLst>
              <a:ext uri="{FF2B5EF4-FFF2-40B4-BE49-F238E27FC236}">
                <a16:creationId xmlns:a16="http://schemas.microsoft.com/office/drawing/2014/main" id="{F120D5AB-DC58-0C57-C293-4F9F8E866EC5}"/>
              </a:ext>
            </a:extLst>
          </p:cNvPr>
          <p:cNvSpPr/>
          <p:nvPr/>
        </p:nvSpPr>
        <p:spPr>
          <a:xfrm>
            <a:off x="2040401" y="3464440"/>
            <a:ext cx="30280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b="1" kern="0">
              <a:solidFill>
                <a:srgbClr val="242C4F"/>
              </a:solidFill>
              <a:latin typeface="Montserrat"/>
              <a:ea typeface="Montserrat"/>
              <a:cs typeface="Montserrat"/>
              <a:sym typeface="Montserrat"/>
            </a:endParaRPr>
          </a:p>
        </p:txBody>
      </p:sp>
      <p:sp>
        <p:nvSpPr>
          <p:cNvPr id="118" name="Google Shape;118;p16">
            <a:extLst>
              <a:ext uri="{FF2B5EF4-FFF2-40B4-BE49-F238E27FC236}">
                <a16:creationId xmlns:a16="http://schemas.microsoft.com/office/drawing/2014/main" id="{498ACF06-1345-BCE6-D68D-F16013803BAA}"/>
              </a:ext>
            </a:extLst>
          </p:cNvPr>
          <p:cNvSpPr txBox="1"/>
          <p:nvPr/>
        </p:nvSpPr>
        <p:spPr>
          <a:xfrm>
            <a:off x="6490389" y="3841265"/>
            <a:ext cx="3008400" cy="7388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eiusmod tempor</a:t>
            </a:r>
            <a:endParaRPr sz="1200" kern="0">
              <a:solidFill>
                <a:srgbClr val="242C4F"/>
              </a:solidFill>
              <a:latin typeface="Montserrat"/>
              <a:ea typeface="Montserrat"/>
              <a:cs typeface="Montserrat"/>
              <a:sym typeface="Montserrat"/>
            </a:endParaRPr>
          </a:p>
        </p:txBody>
      </p:sp>
      <p:sp>
        <p:nvSpPr>
          <p:cNvPr id="119" name="Google Shape;119;p16">
            <a:extLst>
              <a:ext uri="{FF2B5EF4-FFF2-40B4-BE49-F238E27FC236}">
                <a16:creationId xmlns:a16="http://schemas.microsoft.com/office/drawing/2014/main" id="{B94D0AEE-1885-04B6-820E-99135C3717F1}"/>
              </a:ext>
            </a:extLst>
          </p:cNvPr>
          <p:cNvSpPr/>
          <p:nvPr/>
        </p:nvSpPr>
        <p:spPr>
          <a:xfrm>
            <a:off x="6470757" y="3447929"/>
            <a:ext cx="30280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b="1" kern="0">
              <a:solidFill>
                <a:srgbClr val="242C4F"/>
              </a:solidFill>
              <a:latin typeface="Montserrat"/>
              <a:ea typeface="Montserrat"/>
              <a:cs typeface="Montserrat"/>
              <a:sym typeface="Montserrat"/>
            </a:endParaRPr>
          </a:p>
        </p:txBody>
      </p:sp>
      <p:cxnSp>
        <p:nvCxnSpPr>
          <p:cNvPr id="120" name="Google Shape;120;p16">
            <a:extLst>
              <a:ext uri="{FF2B5EF4-FFF2-40B4-BE49-F238E27FC236}">
                <a16:creationId xmlns:a16="http://schemas.microsoft.com/office/drawing/2014/main" id="{1DAB7CE5-34D0-F7E7-559F-746488EB6626}"/>
              </a:ext>
            </a:extLst>
          </p:cNvPr>
          <p:cNvCxnSpPr/>
          <p:nvPr/>
        </p:nvCxnSpPr>
        <p:spPr>
          <a:xfrm>
            <a:off x="1190467" y="1014600"/>
            <a:ext cx="71628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121" name="Google Shape;121;p16">
            <a:extLst>
              <a:ext uri="{FF2B5EF4-FFF2-40B4-BE49-F238E27FC236}">
                <a16:creationId xmlns:a16="http://schemas.microsoft.com/office/drawing/2014/main" id="{55181597-C54E-D039-F947-55982F848E00}"/>
              </a:ext>
            </a:extLst>
          </p:cNvPr>
          <p:cNvSpPr txBox="1"/>
          <p:nvPr/>
        </p:nvSpPr>
        <p:spPr>
          <a:xfrm>
            <a:off x="1097507"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Agenda</a:t>
            </a:r>
            <a:endParaRPr sz="2267" b="1" kern="0">
              <a:solidFill>
                <a:srgbClr val="242C4F"/>
              </a:solidFill>
              <a:latin typeface="Lora"/>
              <a:ea typeface="Lora"/>
              <a:cs typeface="Lora"/>
              <a:sym typeface="Lora"/>
            </a:endParaRPr>
          </a:p>
        </p:txBody>
      </p:sp>
      <p:pic>
        <p:nvPicPr>
          <p:cNvPr id="123" name="Google Shape;123;p16">
            <a:extLst>
              <a:ext uri="{FF2B5EF4-FFF2-40B4-BE49-F238E27FC236}">
                <a16:creationId xmlns:a16="http://schemas.microsoft.com/office/drawing/2014/main" id="{EF3E50A8-DA51-CE61-4033-1F482BE1DAB7}"/>
              </a:ext>
            </a:extLst>
          </p:cNvPr>
          <p:cNvPicPr preferRelativeResize="0"/>
          <p:nvPr/>
        </p:nvPicPr>
        <p:blipFill rotWithShape="1">
          <a:blip r:embed="rId3">
            <a:alphaModFix/>
          </a:blip>
          <a:srcRect/>
          <a:stretch/>
        </p:blipFill>
        <p:spPr>
          <a:xfrm>
            <a:off x="8853447" y="5659695"/>
            <a:ext cx="2250547" cy="806800"/>
          </a:xfrm>
          <a:prstGeom prst="rect">
            <a:avLst/>
          </a:prstGeom>
          <a:noFill/>
          <a:ln>
            <a:noFill/>
          </a:ln>
        </p:spPr>
      </p:pic>
      <p:sp>
        <p:nvSpPr>
          <p:cNvPr id="4" name="Google Shape;233;p47">
            <a:extLst>
              <a:ext uri="{FF2B5EF4-FFF2-40B4-BE49-F238E27FC236}">
                <a16:creationId xmlns:a16="http://schemas.microsoft.com/office/drawing/2014/main" id="{8962D9DF-F7A9-012A-3E82-0E801807FB4E}"/>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3" name="Slide Number Placeholder 5">
            <a:extLst>
              <a:ext uri="{FF2B5EF4-FFF2-40B4-BE49-F238E27FC236}">
                <a16:creationId xmlns:a16="http://schemas.microsoft.com/office/drawing/2014/main" id="{71359FDA-F962-D042-C22A-9CEA594F61D4}"/>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32</a:t>
            </a:fld>
            <a:endParaRPr lang="en-US" sz="1000" dirty="0"/>
          </a:p>
        </p:txBody>
      </p:sp>
      <p:pic>
        <p:nvPicPr>
          <p:cNvPr id="6" name="Gráfico 5">
            <a:extLst>
              <a:ext uri="{FF2B5EF4-FFF2-40B4-BE49-F238E27FC236}">
                <a16:creationId xmlns:a16="http://schemas.microsoft.com/office/drawing/2014/main" id="{5A5D0F6A-9483-B42F-5319-4BB3A2FECFC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37168242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7">
          <a:extLst>
            <a:ext uri="{FF2B5EF4-FFF2-40B4-BE49-F238E27FC236}">
              <a16:creationId xmlns:a16="http://schemas.microsoft.com/office/drawing/2014/main" id="{F654FFA2-52BE-DDCC-BE51-24C1ED235FEE}"/>
            </a:ext>
          </a:extLst>
        </p:cNvPr>
        <p:cNvGrpSpPr/>
        <p:nvPr/>
      </p:nvGrpSpPr>
      <p:grpSpPr>
        <a:xfrm>
          <a:off x="0" y="0"/>
          <a:ext cx="0" cy="0"/>
          <a:chOff x="0" y="0"/>
          <a:chExt cx="0" cy="0"/>
        </a:xfrm>
      </p:grpSpPr>
      <p:sp>
        <p:nvSpPr>
          <p:cNvPr id="128" name="Google Shape;128;p17">
            <a:extLst>
              <a:ext uri="{FF2B5EF4-FFF2-40B4-BE49-F238E27FC236}">
                <a16:creationId xmlns:a16="http://schemas.microsoft.com/office/drawing/2014/main" id="{E41F4528-7714-BB3F-142A-92DFF42434DB}"/>
              </a:ext>
            </a:extLst>
          </p:cNvPr>
          <p:cNvSpPr txBox="1"/>
          <p:nvPr/>
        </p:nvSpPr>
        <p:spPr>
          <a:xfrm>
            <a:off x="1090287" y="3333849"/>
            <a:ext cx="2181600" cy="7388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eiusmod tempor</a:t>
            </a:r>
            <a:endParaRPr sz="1200" kern="0">
              <a:solidFill>
                <a:srgbClr val="242C4F"/>
              </a:solidFill>
              <a:latin typeface="Montserrat"/>
              <a:ea typeface="Montserrat"/>
              <a:cs typeface="Montserrat"/>
              <a:sym typeface="Montserrat"/>
            </a:endParaRPr>
          </a:p>
        </p:txBody>
      </p:sp>
      <p:sp>
        <p:nvSpPr>
          <p:cNvPr id="129" name="Google Shape;129;p17">
            <a:extLst>
              <a:ext uri="{FF2B5EF4-FFF2-40B4-BE49-F238E27FC236}">
                <a16:creationId xmlns:a16="http://schemas.microsoft.com/office/drawing/2014/main" id="{89A4C27C-CA06-28E5-9504-2869AC385C09}"/>
              </a:ext>
            </a:extLst>
          </p:cNvPr>
          <p:cNvSpPr/>
          <p:nvPr/>
        </p:nvSpPr>
        <p:spPr>
          <a:xfrm>
            <a:off x="1090287" y="2964627"/>
            <a:ext cx="21816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b="1" kern="0">
              <a:solidFill>
                <a:srgbClr val="242C4F"/>
              </a:solidFill>
              <a:latin typeface="Montserrat"/>
              <a:ea typeface="Montserrat"/>
              <a:cs typeface="Montserrat"/>
              <a:sym typeface="Montserrat"/>
            </a:endParaRPr>
          </a:p>
        </p:txBody>
      </p:sp>
      <p:sp>
        <p:nvSpPr>
          <p:cNvPr id="130" name="Google Shape;130;p17">
            <a:extLst>
              <a:ext uri="{FF2B5EF4-FFF2-40B4-BE49-F238E27FC236}">
                <a16:creationId xmlns:a16="http://schemas.microsoft.com/office/drawing/2014/main" id="{659536E6-B374-9A8F-7A70-B7E47FCB039C}"/>
              </a:ext>
            </a:extLst>
          </p:cNvPr>
          <p:cNvSpPr/>
          <p:nvPr/>
        </p:nvSpPr>
        <p:spPr>
          <a:xfrm>
            <a:off x="1088871" y="2372217"/>
            <a:ext cx="771600" cy="523200"/>
          </a:xfrm>
          <a:prstGeom prst="rect">
            <a:avLst/>
          </a:prstGeom>
          <a:noFill/>
          <a:ln>
            <a:noFill/>
          </a:ln>
        </p:spPr>
        <p:txBody>
          <a:bodyPr spcFirstLastPara="1" wrap="square" lIns="91433" tIns="45700" rIns="91433" bIns="45700" anchor="t" anchorCtr="0">
            <a:noAutofit/>
          </a:bodyPr>
          <a:lstStyle/>
          <a:p>
            <a:pPr defTabSz="1219170">
              <a:buClr>
                <a:srgbClr val="000000"/>
              </a:buClr>
              <a:buSzPts val="2100"/>
            </a:pPr>
            <a:r>
              <a:rPr lang="es-AR" altLang="ko" sz="2800" kern="0">
                <a:solidFill>
                  <a:srgbClr val="5B9BD5"/>
                </a:solidFill>
                <a:latin typeface="Montserrat"/>
                <a:ea typeface="Montserrat"/>
                <a:cs typeface="Montserrat"/>
                <a:sym typeface="Montserrat"/>
              </a:rPr>
              <a:t>01</a:t>
            </a:r>
            <a:endParaRPr sz="2800" kern="0">
              <a:solidFill>
                <a:srgbClr val="5B9BD5"/>
              </a:solidFill>
              <a:latin typeface="Montserrat"/>
              <a:ea typeface="Montserrat"/>
              <a:cs typeface="Montserrat"/>
              <a:sym typeface="Montserrat"/>
            </a:endParaRPr>
          </a:p>
        </p:txBody>
      </p:sp>
      <p:sp>
        <p:nvSpPr>
          <p:cNvPr id="131" name="Google Shape;131;p17">
            <a:extLst>
              <a:ext uri="{FF2B5EF4-FFF2-40B4-BE49-F238E27FC236}">
                <a16:creationId xmlns:a16="http://schemas.microsoft.com/office/drawing/2014/main" id="{4C36F85D-8C4D-E766-3BA4-1E4B5C30B53E}"/>
              </a:ext>
            </a:extLst>
          </p:cNvPr>
          <p:cNvSpPr txBox="1"/>
          <p:nvPr/>
        </p:nvSpPr>
        <p:spPr>
          <a:xfrm>
            <a:off x="3695432" y="3333849"/>
            <a:ext cx="2181600" cy="7388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eiusmod tempor</a:t>
            </a:r>
            <a:endParaRPr sz="1200" kern="0">
              <a:solidFill>
                <a:srgbClr val="242C4F"/>
              </a:solidFill>
              <a:latin typeface="Montserrat"/>
              <a:ea typeface="Montserrat"/>
              <a:cs typeface="Montserrat"/>
              <a:sym typeface="Montserrat"/>
            </a:endParaRPr>
          </a:p>
        </p:txBody>
      </p:sp>
      <p:sp>
        <p:nvSpPr>
          <p:cNvPr id="132" name="Google Shape;132;p17">
            <a:extLst>
              <a:ext uri="{FF2B5EF4-FFF2-40B4-BE49-F238E27FC236}">
                <a16:creationId xmlns:a16="http://schemas.microsoft.com/office/drawing/2014/main" id="{C91A07FD-F239-433F-7F62-63EE66BD4AB7}"/>
              </a:ext>
            </a:extLst>
          </p:cNvPr>
          <p:cNvSpPr/>
          <p:nvPr/>
        </p:nvSpPr>
        <p:spPr>
          <a:xfrm>
            <a:off x="3695432" y="2964627"/>
            <a:ext cx="21816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b="1" kern="0">
              <a:solidFill>
                <a:srgbClr val="242C4F"/>
              </a:solidFill>
              <a:latin typeface="Montserrat"/>
              <a:ea typeface="Montserrat"/>
              <a:cs typeface="Montserrat"/>
              <a:sym typeface="Montserrat"/>
            </a:endParaRPr>
          </a:p>
        </p:txBody>
      </p:sp>
      <p:sp>
        <p:nvSpPr>
          <p:cNvPr id="133" name="Google Shape;133;p17">
            <a:extLst>
              <a:ext uri="{FF2B5EF4-FFF2-40B4-BE49-F238E27FC236}">
                <a16:creationId xmlns:a16="http://schemas.microsoft.com/office/drawing/2014/main" id="{50F1F512-0015-9DE4-D9BD-E7A9D01836AC}"/>
              </a:ext>
            </a:extLst>
          </p:cNvPr>
          <p:cNvSpPr/>
          <p:nvPr/>
        </p:nvSpPr>
        <p:spPr>
          <a:xfrm>
            <a:off x="3666704" y="2372217"/>
            <a:ext cx="771600" cy="523200"/>
          </a:xfrm>
          <a:prstGeom prst="rect">
            <a:avLst/>
          </a:prstGeom>
          <a:noFill/>
          <a:ln>
            <a:noFill/>
          </a:ln>
        </p:spPr>
        <p:txBody>
          <a:bodyPr spcFirstLastPara="1" wrap="square" lIns="91433" tIns="45700" rIns="91433" bIns="45700" anchor="t" anchorCtr="0">
            <a:noAutofit/>
          </a:bodyPr>
          <a:lstStyle/>
          <a:p>
            <a:pPr defTabSz="1219170">
              <a:buClr>
                <a:srgbClr val="000000"/>
              </a:buClr>
              <a:buSzPts val="2100"/>
            </a:pPr>
            <a:r>
              <a:rPr lang="es-AR" altLang="ko" sz="2800" kern="0">
                <a:solidFill>
                  <a:srgbClr val="5B9BD5"/>
                </a:solidFill>
                <a:latin typeface="Montserrat"/>
                <a:ea typeface="Montserrat"/>
                <a:cs typeface="Montserrat"/>
                <a:sym typeface="Montserrat"/>
              </a:rPr>
              <a:t>02</a:t>
            </a:r>
            <a:endParaRPr sz="2800" kern="0">
              <a:solidFill>
                <a:srgbClr val="5B9BD5"/>
              </a:solidFill>
              <a:latin typeface="Montserrat"/>
              <a:ea typeface="Montserrat"/>
              <a:cs typeface="Montserrat"/>
              <a:sym typeface="Montserrat"/>
            </a:endParaRPr>
          </a:p>
        </p:txBody>
      </p:sp>
      <p:sp>
        <p:nvSpPr>
          <p:cNvPr id="134" name="Google Shape;134;p17">
            <a:extLst>
              <a:ext uri="{FF2B5EF4-FFF2-40B4-BE49-F238E27FC236}">
                <a16:creationId xmlns:a16="http://schemas.microsoft.com/office/drawing/2014/main" id="{63FD4C7C-5CF2-584B-3D1F-BCD95121983D}"/>
              </a:ext>
            </a:extLst>
          </p:cNvPr>
          <p:cNvSpPr txBox="1"/>
          <p:nvPr/>
        </p:nvSpPr>
        <p:spPr>
          <a:xfrm>
            <a:off x="6171665" y="3333849"/>
            <a:ext cx="2181600" cy="7388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eiusmod tempor</a:t>
            </a:r>
            <a:endParaRPr sz="1200" kern="0">
              <a:solidFill>
                <a:srgbClr val="242C4F"/>
              </a:solidFill>
              <a:latin typeface="Montserrat"/>
              <a:ea typeface="Montserrat"/>
              <a:cs typeface="Montserrat"/>
              <a:sym typeface="Montserrat"/>
            </a:endParaRPr>
          </a:p>
        </p:txBody>
      </p:sp>
      <p:sp>
        <p:nvSpPr>
          <p:cNvPr id="135" name="Google Shape;135;p17">
            <a:extLst>
              <a:ext uri="{FF2B5EF4-FFF2-40B4-BE49-F238E27FC236}">
                <a16:creationId xmlns:a16="http://schemas.microsoft.com/office/drawing/2014/main" id="{AB82C0DF-2F28-4E5C-45E6-B58325A73B19}"/>
              </a:ext>
            </a:extLst>
          </p:cNvPr>
          <p:cNvSpPr/>
          <p:nvPr/>
        </p:nvSpPr>
        <p:spPr>
          <a:xfrm>
            <a:off x="6171665" y="2964627"/>
            <a:ext cx="21816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b="1" kern="0">
              <a:solidFill>
                <a:srgbClr val="242C4F"/>
              </a:solidFill>
              <a:latin typeface="Montserrat"/>
              <a:ea typeface="Montserrat"/>
              <a:cs typeface="Montserrat"/>
              <a:sym typeface="Montserrat"/>
            </a:endParaRPr>
          </a:p>
        </p:txBody>
      </p:sp>
      <p:sp>
        <p:nvSpPr>
          <p:cNvPr id="136" name="Google Shape;136;p17">
            <a:extLst>
              <a:ext uri="{FF2B5EF4-FFF2-40B4-BE49-F238E27FC236}">
                <a16:creationId xmlns:a16="http://schemas.microsoft.com/office/drawing/2014/main" id="{EFB99B7E-3C9D-2FD2-F5C4-1E933C858336}"/>
              </a:ext>
            </a:extLst>
          </p:cNvPr>
          <p:cNvSpPr/>
          <p:nvPr/>
        </p:nvSpPr>
        <p:spPr>
          <a:xfrm>
            <a:off x="6142937" y="2372217"/>
            <a:ext cx="771600" cy="523200"/>
          </a:xfrm>
          <a:prstGeom prst="rect">
            <a:avLst/>
          </a:prstGeom>
          <a:noFill/>
          <a:ln>
            <a:noFill/>
          </a:ln>
        </p:spPr>
        <p:txBody>
          <a:bodyPr spcFirstLastPara="1" wrap="square" lIns="91433" tIns="45700" rIns="91433" bIns="45700" anchor="t" anchorCtr="0">
            <a:noAutofit/>
          </a:bodyPr>
          <a:lstStyle/>
          <a:p>
            <a:pPr defTabSz="1219170">
              <a:buClr>
                <a:srgbClr val="000000"/>
              </a:buClr>
              <a:buSzPts val="2100"/>
            </a:pPr>
            <a:r>
              <a:rPr lang="es-AR" altLang="ko" sz="2800" kern="0">
                <a:solidFill>
                  <a:srgbClr val="5B9BD5"/>
                </a:solidFill>
                <a:latin typeface="Montserrat"/>
                <a:ea typeface="Montserrat"/>
                <a:cs typeface="Montserrat"/>
                <a:sym typeface="Montserrat"/>
              </a:rPr>
              <a:t>03</a:t>
            </a:r>
            <a:endParaRPr sz="2800" kern="0">
              <a:solidFill>
                <a:srgbClr val="5B9BD5"/>
              </a:solidFill>
              <a:latin typeface="Montserrat"/>
              <a:ea typeface="Montserrat"/>
              <a:cs typeface="Montserrat"/>
              <a:sym typeface="Montserrat"/>
            </a:endParaRPr>
          </a:p>
        </p:txBody>
      </p:sp>
      <p:sp>
        <p:nvSpPr>
          <p:cNvPr id="137" name="Google Shape;137;p17">
            <a:extLst>
              <a:ext uri="{FF2B5EF4-FFF2-40B4-BE49-F238E27FC236}">
                <a16:creationId xmlns:a16="http://schemas.microsoft.com/office/drawing/2014/main" id="{A909B2E3-2BD1-F1A4-B9D4-979ED0648F78}"/>
              </a:ext>
            </a:extLst>
          </p:cNvPr>
          <p:cNvSpPr txBox="1"/>
          <p:nvPr/>
        </p:nvSpPr>
        <p:spPr>
          <a:xfrm>
            <a:off x="8647899" y="3333849"/>
            <a:ext cx="2181600" cy="7388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eiusmod tempor</a:t>
            </a:r>
            <a:endParaRPr sz="1200" kern="0">
              <a:solidFill>
                <a:srgbClr val="242C4F"/>
              </a:solidFill>
              <a:latin typeface="Montserrat"/>
              <a:ea typeface="Montserrat"/>
              <a:cs typeface="Montserrat"/>
              <a:sym typeface="Montserrat"/>
            </a:endParaRPr>
          </a:p>
        </p:txBody>
      </p:sp>
      <p:sp>
        <p:nvSpPr>
          <p:cNvPr id="138" name="Google Shape;138;p17">
            <a:extLst>
              <a:ext uri="{FF2B5EF4-FFF2-40B4-BE49-F238E27FC236}">
                <a16:creationId xmlns:a16="http://schemas.microsoft.com/office/drawing/2014/main" id="{8B514D2C-E2EE-DED8-5F71-7FC5516EB3D5}"/>
              </a:ext>
            </a:extLst>
          </p:cNvPr>
          <p:cNvSpPr/>
          <p:nvPr/>
        </p:nvSpPr>
        <p:spPr>
          <a:xfrm>
            <a:off x="8647899" y="2964627"/>
            <a:ext cx="21816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b="1" kern="0">
              <a:solidFill>
                <a:srgbClr val="242C4F"/>
              </a:solidFill>
              <a:latin typeface="Montserrat"/>
              <a:ea typeface="Montserrat"/>
              <a:cs typeface="Montserrat"/>
              <a:sym typeface="Montserrat"/>
            </a:endParaRPr>
          </a:p>
        </p:txBody>
      </p:sp>
      <p:sp>
        <p:nvSpPr>
          <p:cNvPr id="139" name="Google Shape;139;p17">
            <a:extLst>
              <a:ext uri="{FF2B5EF4-FFF2-40B4-BE49-F238E27FC236}">
                <a16:creationId xmlns:a16="http://schemas.microsoft.com/office/drawing/2014/main" id="{5CA3DBB9-620F-6C2D-163A-5ECE0693A6C5}"/>
              </a:ext>
            </a:extLst>
          </p:cNvPr>
          <p:cNvSpPr/>
          <p:nvPr/>
        </p:nvSpPr>
        <p:spPr>
          <a:xfrm>
            <a:off x="8619171" y="2372217"/>
            <a:ext cx="771600" cy="523200"/>
          </a:xfrm>
          <a:prstGeom prst="rect">
            <a:avLst/>
          </a:prstGeom>
          <a:noFill/>
          <a:ln>
            <a:noFill/>
          </a:ln>
        </p:spPr>
        <p:txBody>
          <a:bodyPr spcFirstLastPara="1" wrap="square" lIns="91433" tIns="45700" rIns="91433" bIns="45700" anchor="t" anchorCtr="0">
            <a:noAutofit/>
          </a:bodyPr>
          <a:lstStyle/>
          <a:p>
            <a:pPr defTabSz="1219170">
              <a:buClr>
                <a:srgbClr val="000000"/>
              </a:buClr>
              <a:buSzPts val="2100"/>
            </a:pPr>
            <a:r>
              <a:rPr lang="es-AR" altLang="ko" sz="2800" kern="0">
                <a:solidFill>
                  <a:srgbClr val="5B9BD5"/>
                </a:solidFill>
                <a:latin typeface="Montserrat"/>
                <a:ea typeface="Montserrat"/>
                <a:cs typeface="Montserrat"/>
                <a:sym typeface="Montserrat"/>
              </a:rPr>
              <a:t>04</a:t>
            </a:r>
            <a:endParaRPr sz="2800" kern="0">
              <a:solidFill>
                <a:srgbClr val="5B9BD5"/>
              </a:solidFill>
              <a:latin typeface="Montserrat"/>
              <a:ea typeface="Montserrat"/>
              <a:cs typeface="Montserrat"/>
              <a:sym typeface="Montserrat"/>
            </a:endParaRPr>
          </a:p>
        </p:txBody>
      </p:sp>
      <p:cxnSp>
        <p:nvCxnSpPr>
          <p:cNvPr id="140" name="Google Shape;140;p17">
            <a:extLst>
              <a:ext uri="{FF2B5EF4-FFF2-40B4-BE49-F238E27FC236}">
                <a16:creationId xmlns:a16="http://schemas.microsoft.com/office/drawing/2014/main" id="{9985C080-D733-1807-F9CF-065C31FFFD7E}"/>
              </a:ext>
            </a:extLst>
          </p:cNvPr>
          <p:cNvCxnSpPr/>
          <p:nvPr/>
        </p:nvCxnSpPr>
        <p:spPr>
          <a:xfrm>
            <a:off x="1190467" y="1014600"/>
            <a:ext cx="71628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141" name="Google Shape;141;p17">
            <a:extLst>
              <a:ext uri="{FF2B5EF4-FFF2-40B4-BE49-F238E27FC236}">
                <a16:creationId xmlns:a16="http://schemas.microsoft.com/office/drawing/2014/main" id="{C1AED3A3-B451-47AD-15A1-BA5563681E59}"/>
              </a:ext>
            </a:extLst>
          </p:cNvPr>
          <p:cNvSpPr txBox="1"/>
          <p:nvPr/>
        </p:nvSpPr>
        <p:spPr>
          <a:xfrm>
            <a:off x="1083851" y="539367"/>
            <a:ext cx="52220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Diapositiva - Separador título</a:t>
            </a:r>
            <a:endParaRPr sz="2267" b="1" kern="0">
              <a:solidFill>
                <a:srgbClr val="242C4F"/>
              </a:solidFill>
              <a:latin typeface="Lora"/>
              <a:ea typeface="Lora"/>
              <a:cs typeface="Lora"/>
              <a:sym typeface="Lora"/>
            </a:endParaRPr>
          </a:p>
        </p:txBody>
      </p:sp>
      <p:pic>
        <p:nvPicPr>
          <p:cNvPr id="143" name="Google Shape;143;p17">
            <a:extLst>
              <a:ext uri="{FF2B5EF4-FFF2-40B4-BE49-F238E27FC236}">
                <a16:creationId xmlns:a16="http://schemas.microsoft.com/office/drawing/2014/main" id="{6D26ACF3-17CD-BF54-2C1A-CC335B24C77A}"/>
              </a:ext>
            </a:extLst>
          </p:cNvPr>
          <p:cNvPicPr preferRelativeResize="0"/>
          <p:nvPr/>
        </p:nvPicPr>
        <p:blipFill rotWithShape="1">
          <a:blip r:embed="rId3">
            <a:alphaModFix/>
          </a:blip>
          <a:srcRect/>
          <a:stretch/>
        </p:blipFill>
        <p:spPr>
          <a:xfrm>
            <a:off x="8853447" y="5659695"/>
            <a:ext cx="2250547" cy="806800"/>
          </a:xfrm>
          <a:prstGeom prst="rect">
            <a:avLst/>
          </a:prstGeom>
          <a:noFill/>
          <a:ln>
            <a:noFill/>
          </a:ln>
        </p:spPr>
      </p:pic>
      <p:sp>
        <p:nvSpPr>
          <p:cNvPr id="4" name="Google Shape;233;p47">
            <a:extLst>
              <a:ext uri="{FF2B5EF4-FFF2-40B4-BE49-F238E27FC236}">
                <a16:creationId xmlns:a16="http://schemas.microsoft.com/office/drawing/2014/main" id="{3609646F-FAE5-BAFE-D938-176D9E77D8CE}"/>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3" name="Slide Number Placeholder 5">
            <a:extLst>
              <a:ext uri="{FF2B5EF4-FFF2-40B4-BE49-F238E27FC236}">
                <a16:creationId xmlns:a16="http://schemas.microsoft.com/office/drawing/2014/main" id="{AA712320-6133-E520-1A45-A952B17F0072}"/>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33</a:t>
            </a:fld>
            <a:endParaRPr lang="en-US" sz="1000" dirty="0"/>
          </a:p>
        </p:txBody>
      </p:sp>
      <p:pic>
        <p:nvPicPr>
          <p:cNvPr id="6" name="Gráfico 5">
            <a:extLst>
              <a:ext uri="{FF2B5EF4-FFF2-40B4-BE49-F238E27FC236}">
                <a16:creationId xmlns:a16="http://schemas.microsoft.com/office/drawing/2014/main" id="{D5F9D66E-ECB5-4781-42A7-C8F91B4C00D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29779710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7">
          <a:extLst>
            <a:ext uri="{FF2B5EF4-FFF2-40B4-BE49-F238E27FC236}">
              <a16:creationId xmlns:a16="http://schemas.microsoft.com/office/drawing/2014/main" id="{3EDA3E02-08CA-003A-157E-2CD4C3A7E625}"/>
            </a:ext>
          </a:extLst>
        </p:cNvPr>
        <p:cNvGrpSpPr/>
        <p:nvPr/>
      </p:nvGrpSpPr>
      <p:grpSpPr>
        <a:xfrm>
          <a:off x="0" y="0"/>
          <a:ext cx="0" cy="0"/>
          <a:chOff x="0" y="0"/>
          <a:chExt cx="0" cy="0"/>
        </a:xfrm>
      </p:grpSpPr>
      <p:sp>
        <p:nvSpPr>
          <p:cNvPr id="148" name="Google Shape;148;p18">
            <a:extLst>
              <a:ext uri="{FF2B5EF4-FFF2-40B4-BE49-F238E27FC236}">
                <a16:creationId xmlns:a16="http://schemas.microsoft.com/office/drawing/2014/main" id="{3B5ED403-2E31-8402-857E-3CA04AC95897}"/>
              </a:ext>
            </a:extLst>
          </p:cNvPr>
          <p:cNvSpPr/>
          <p:nvPr/>
        </p:nvSpPr>
        <p:spPr>
          <a:xfrm>
            <a:off x="9216701" y="2163985"/>
            <a:ext cx="931600" cy="931600"/>
          </a:xfrm>
          <a:prstGeom prst="roundRect">
            <a:avLst>
              <a:gd name="adj" fmla="val 16667"/>
            </a:avLst>
          </a:prstGeom>
          <a:noFill/>
          <a:ln w="12700" cap="flat" cmpd="sng">
            <a:solidFill>
              <a:schemeClr val="accent5"/>
            </a:solidFill>
            <a:prstDash val="solid"/>
            <a:miter lim="800000"/>
            <a:headEnd type="none" w="sm" len="sm"/>
            <a:tailEnd type="none" w="sm" len="sm"/>
          </a:ln>
        </p:spPr>
        <p:txBody>
          <a:bodyPr spcFirstLastPara="1" wrap="square" lIns="91433" tIns="45700" rIns="91433" bIns="45700" anchor="ctr" anchorCtr="0">
            <a:noAutofit/>
          </a:bodyPr>
          <a:lstStyle/>
          <a:p>
            <a:pPr algn="ctr" defTabSz="1219170">
              <a:buClr>
                <a:srgbClr val="000000"/>
              </a:buClr>
              <a:buSzPts val="1200"/>
            </a:pPr>
            <a:endParaRPr sz="1600" kern="0">
              <a:solidFill>
                <a:srgbClr val="FFFFFF"/>
              </a:solidFill>
              <a:latin typeface="Calibri"/>
              <a:ea typeface="Calibri"/>
              <a:cs typeface="Calibri"/>
              <a:sym typeface="Calibri"/>
            </a:endParaRPr>
          </a:p>
        </p:txBody>
      </p:sp>
      <p:sp>
        <p:nvSpPr>
          <p:cNvPr id="149" name="Google Shape;149;p18">
            <a:extLst>
              <a:ext uri="{FF2B5EF4-FFF2-40B4-BE49-F238E27FC236}">
                <a16:creationId xmlns:a16="http://schemas.microsoft.com/office/drawing/2014/main" id="{6F47D67D-C1DF-1D3F-FE48-B30B38B64C1E}"/>
              </a:ext>
            </a:extLst>
          </p:cNvPr>
          <p:cNvSpPr/>
          <p:nvPr/>
        </p:nvSpPr>
        <p:spPr>
          <a:xfrm>
            <a:off x="1208420" y="2198785"/>
            <a:ext cx="931600" cy="931600"/>
          </a:xfrm>
          <a:prstGeom prst="roundRect">
            <a:avLst>
              <a:gd name="adj" fmla="val 16667"/>
            </a:avLst>
          </a:prstGeom>
          <a:noFill/>
          <a:ln w="12700" cap="flat" cmpd="sng">
            <a:solidFill>
              <a:schemeClr val="accent5"/>
            </a:solidFill>
            <a:prstDash val="solid"/>
            <a:miter lim="800000"/>
            <a:headEnd type="none" w="sm" len="sm"/>
            <a:tailEnd type="none" w="sm" len="sm"/>
          </a:ln>
        </p:spPr>
        <p:txBody>
          <a:bodyPr spcFirstLastPara="1" wrap="square" lIns="91433" tIns="45700" rIns="91433" bIns="45700" anchor="ctr" anchorCtr="0">
            <a:noAutofit/>
          </a:bodyPr>
          <a:lstStyle/>
          <a:p>
            <a:pPr algn="ctr" defTabSz="1219170">
              <a:buClr>
                <a:srgbClr val="000000"/>
              </a:buClr>
              <a:buSzPts val="1200"/>
            </a:pPr>
            <a:endParaRPr sz="1600" kern="0">
              <a:solidFill>
                <a:srgbClr val="FFFFFF"/>
              </a:solidFill>
              <a:latin typeface="Calibri"/>
              <a:ea typeface="Calibri"/>
              <a:cs typeface="Calibri"/>
              <a:sym typeface="Calibri"/>
            </a:endParaRPr>
          </a:p>
        </p:txBody>
      </p:sp>
      <p:sp>
        <p:nvSpPr>
          <p:cNvPr id="150" name="Google Shape;150;p18">
            <a:extLst>
              <a:ext uri="{FF2B5EF4-FFF2-40B4-BE49-F238E27FC236}">
                <a16:creationId xmlns:a16="http://schemas.microsoft.com/office/drawing/2014/main" id="{07DAD1B5-5C93-EA1B-F3C8-B75E2BCCF2C1}"/>
              </a:ext>
            </a:extLst>
          </p:cNvPr>
          <p:cNvSpPr/>
          <p:nvPr/>
        </p:nvSpPr>
        <p:spPr>
          <a:xfrm>
            <a:off x="1086953" y="3412480"/>
            <a:ext cx="2189600" cy="338400"/>
          </a:xfrm>
          <a:prstGeom prst="rect">
            <a:avLst/>
          </a:prstGeom>
          <a:noFill/>
          <a:ln>
            <a:noFill/>
          </a:ln>
        </p:spPr>
        <p:txBody>
          <a:bodyPr spcFirstLastPara="1" wrap="square" lIns="91433" tIns="45700" rIns="91433" bIns="45700" anchor="t" anchorCtr="0">
            <a:noAutofit/>
          </a:bodyPr>
          <a:lstStyle/>
          <a:p>
            <a:pPr defTabSz="1219170">
              <a:buClr>
                <a:srgbClr val="000000"/>
              </a:buClr>
              <a:buSzPts val="1200"/>
            </a:pPr>
            <a:r>
              <a:rPr lang="es-AR" altLang="ko" sz="1600" b="1" kern="0">
                <a:solidFill>
                  <a:srgbClr val="242C4F"/>
                </a:solidFill>
                <a:latin typeface="Montserrat"/>
                <a:ea typeface="Montserrat"/>
                <a:cs typeface="Montserrat"/>
                <a:sym typeface="Montserrat"/>
              </a:rPr>
              <a:t>Lorem ipsum</a:t>
            </a:r>
            <a:endParaRPr sz="1600" b="1" kern="0">
              <a:solidFill>
                <a:srgbClr val="242C4F"/>
              </a:solidFill>
              <a:latin typeface="Montserrat"/>
              <a:ea typeface="Montserrat"/>
              <a:cs typeface="Montserrat"/>
              <a:sym typeface="Montserrat"/>
            </a:endParaRPr>
          </a:p>
        </p:txBody>
      </p:sp>
      <p:sp>
        <p:nvSpPr>
          <p:cNvPr id="151" name="Google Shape;151;p18">
            <a:extLst>
              <a:ext uri="{FF2B5EF4-FFF2-40B4-BE49-F238E27FC236}">
                <a16:creationId xmlns:a16="http://schemas.microsoft.com/office/drawing/2014/main" id="{2D7FA2DD-3BEE-23BC-9744-0355BD95DB4F}"/>
              </a:ext>
            </a:extLst>
          </p:cNvPr>
          <p:cNvSpPr/>
          <p:nvPr/>
        </p:nvSpPr>
        <p:spPr>
          <a:xfrm>
            <a:off x="1086953" y="3792955"/>
            <a:ext cx="2189600" cy="10156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eiusmod tempor incididunt ut labore </a:t>
            </a:r>
            <a:endParaRPr sz="1200" kern="0">
              <a:solidFill>
                <a:srgbClr val="242C4F"/>
              </a:solidFill>
              <a:latin typeface="Montserrat"/>
              <a:ea typeface="Montserrat"/>
              <a:cs typeface="Montserrat"/>
              <a:sym typeface="Montserrat"/>
            </a:endParaRPr>
          </a:p>
        </p:txBody>
      </p:sp>
      <p:grpSp>
        <p:nvGrpSpPr>
          <p:cNvPr id="152" name="Google Shape;152;p18">
            <a:extLst>
              <a:ext uri="{FF2B5EF4-FFF2-40B4-BE49-F238E27FC236}">
                <a16:creationId xmlns:a16="http://schemas.microsoft.com/office/drawing/2014/main" id="{89EF2A99-400D-B10A-9E06-1673161264F6}"/>
              </a:ext>
            </a:extLst>
          </p:cNvPr>
          <p:cNvGrpSpPr/>
          <p:nvPr/>
        </p:nvGrpSpPr>
        <p:grpSpPr>
          <a:xfrm>
            <a:off x="1449080" y="2473204"/>
            <a:ext cx="446552" cy="345696"/>
            <a:chOff x="4105742" y="3611499"/>
            <a:chExt cx="390525" cy="302323"/>
          </a:xfrm>
        </p:grpSpPr>
        <p:sp>
          <p:nvSpPr>
            <p:cNvPr id="153" name="Google Shape;153;p18">
              <a:extLst>
                <a:ext uri="{FF2B5EF4-FFF2-40B4-BE49-F238E27FC236}">
                  <a16:creationId xmlns:a16="http://schemas.microsoft.com/office/drawing/2014/main" id="{A1CF6124-60D8-287B-00CE-681EFBB03611}"/>
                </a:ext>
              </a:extLst>
            </p:cNvPr>
            <p:cNvSpPr/>
            <p:nvPr/>
          </p:nvSpPr>
          <p:spPr>
            <a:xfrm>
              <a:off x="4217947" y="3700272"/>
              <a:ext cx="161925" cy="161925"/>
            </a:xfrm>
            <a:custGeom>
              <a:avLst/>
              <a:gdLst/>
              <a:ahLst/>
              <a:cxnLst/>
              <a:rect l="l" t="t" r="r" b="b"/>
              <a:pathLst>
                <a:path w="161925" h="161925" extrusionOk="0">
                  <a:moveTo>
                    <a:pt x="85154" y="163163"/>
                  </a:moveTo>
                  <a:cubicBezTo>
                    <a:pt x="128207" y="163163"/>
                    <a:pt x="163163" y="128206"/>
                    <a:pt x="163163" y="85154"/>
                  </a:cubicBezTo>
                  <a:cubicBezTo>
                    <a:pt x="163163" y="42100"/>
                    <a:pt x="128207" y="7144"/>
                    <a:pt x="85154" y="7144"/>
                  </a:cubicBezTo>
                  <a:cubicBezTo>
                    <a:pt x="42101" y="7144"/>
                    <a:pt x="7144" y="42100"/>
                    <a:pt x="7144" y="85154"/>
                  </a:cubicBezTo>
                  <a:cubicBezTo>
                    <a:pt x="7144" y="128206"/>
                    <a:pt x="42101" y="163163"/>
                    <a:pt x="85154" y="163163"/>
                  </a:cubicBezTo>
                  <a:close/>
                  <a:moveTo>
                    <a:pt x="85154" y="29432"/>
                  </a:moveTo>
                  <a:cubicBezTo>
                    <a:pt x="115919" y="29432"/>
                    <a:pt x="140875" y="54388"/>
                    <a:pt x="140875" y="85154"/>
                  </a:cubicBezTo>
                  <a:cubicBezTo>
                    <a:pt x="140875" y="115919"/>
                    <a:pt x="115919" y="140875"/>
                    <a:pt x="85154" y="140875"/>
                  </a:cubicBezTo>
                  <a:cubicBezTo>
                    <a:pt x="54388" y="140875"/>
                    <a:pt x="29432" y="115919"/>
                    <a:pt x="29432" y="85154"/>
                  </a:cubicBezTo>
                  <a:cubicBezTo>
                    <a:pt x="29432" y="54388"/>
                    <a:pt x="54388" y="29432"/>
                    <a:pt x="85154" y="29432"/>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sp>
          <p:nvSpPr>
            <p:cNvPr id="154" name="Google Shape;154;p18">
              <a:extLst>
                <a:ext uri="{FF2B5EF4-FFF2-40B4-BE49-F238E27FC236}">
                  <a16:creationId xmlns:a16="http://schemas.microsoft.com/office/drawing/2014/main" id="{16487662-8D8D-3684-9F72-EF7B0A948938}"/>
                </a:ext>
              </a:extLst>
            </p:cNvPr>
            <p:cNvSpPr/>
            <p:nvPr/>
          </p:nvSpPr>
          <p:spPr>
            <a:xfrm>
              <a:off x="4262524" y="3744849"/>
              <a:ext cx="76200" cy="76200"/>
            </a:xfrm>
            <a:custGeom>
              <a:avLst/>
              <a:gdLst/>
              <a:ahLst/>
              <a:cxnLst/>
              <a:rect l="l" t="t" r="r" b="b"/>
              <a:pathLst>
                <a:path w="76200" h="76200" extrusionOk="0">
                  <a:moveTo>
                    <a:pt x="40576" y="74009"/>
                  </a:moveTo>
                  <a:cubicBezTo>
                    <a:pt x="59055" y="74009"/>
                    <a:pt x="74009" y="59055"/>
                    <a:pt x="74009" y="40577"/>
                  </a:cubicBezTo>
                  <a:cubicBezTo>
                    <a:pt x="74009" y="22098"/>
                    <a:pt x="59055" y="7144"/>
                    <a:pt x="40576" y="7144"/>
                  </a:cubicBezTo>
                  <a:cubicBezTo>
                    <a:pt x="22098" y="7144"/>
                    <a:pt x="7144" y="22098"/>
                    <a:pt x="7144" y="40577"/>
                  </a:cubicBezTo>
                  <a:cubicBezTo>
                    <a:pt x="7144" y="59055"/>
                    <a:pt x="22098" y="74009"/>
                    <a:pt x="40576" y="74009"/>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sp>
          <p:nvSpPr>
            <p:cNvPr id="155" name="Google Shape;155;p18">
              <a:extLst>
                <a:ext uri="{FF2B5EF4-FFF2-40B4-BE49-F238E27FC236}">
                  <a16:creationId xmlns:a16="http://schemas.microsoft.com/office/drawing/2014/main" id="{D1E91D76-7341-0387-CE78-56DA45E19E89}"/>
                </a:ext>
              </a:extLst>
            </p:cNvPr>
            <p:cNvSpPr/>
            <p:nvPr/>
          </p:nvSpPr>
          <p:spPr>
            <a:xfrm>
              <a:off x="4105742" y="3722941"/>
              <a:ext cx="114300" cy="123825"/>
            </a:xfrm>
            <a:custGeom>
              <a:avLst/>
              <a:gdLst/>
              <a:ahLst/>
              <a:cxnLst/>
              <a:rect l="l" t="t" r="r" b="b"/>
              <a:pathLst>
                <a:path w="114300" h="123825" extrusionOk="0">
                  <a:moveTo>
                    <a:pt x="97060" y="62865"/>
                  </a:moveTo>
                  <a:cubicBezTo>
                    <a:pt x="97060" y="42291"/>
                    <a:pt x="103346" y="23051"/>
                    <a:pt x="114014" y="7144"/>
                  </a:cubicBezTo>
                  <a:lnTo>
                    <a:pt x="7144" y="7144"/>
                  </a:lnTo>
                  <a:lnTo>
                    <a:pt x="7144" y="118586"/>
                  </a:lnTo>
                  <a:lnTo>
                    <a:pt x="114014" y="118586"/>
                  </a:lnTo>
                  <a:cubicBezTo>
                    <a:pt x="103346" y="102584"/>
                    <a:pt x="97060" y="83439"/>
                    <a:pt x="97060" y="62865"/>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sp>
          <p:nvSpPr>
            <p:cNvPr id="156" name="Google Shape;156;p18">
              <a:extLst>
                <a:ext uri="{FF2B5EF4-FFF2-40B4-BE49-F238E27FC236}">
                  <a16:creationId xmlns:a16="http://schemas.microsoft.com/office/drawing/2014/main" id="{2FB8AF65-90CE-754A-1609-576E5FE27E10}"/>
                </a:ext>
              </a:extLst>
            </p:cNvPr>
            <p:cNvSpPr/>
            <p:nvPr/>
          </p:nvSpPr>
          <p:spPr>
            <a:xfrm>
              <a:off x="4105742" y="3856672"/>
              <a:ext cx="390525" cy="57150"/>
            </a:xfrm>
            <a:custGeom>
              <a:avLst/>
              <a:gdLst/>
              <a:ahLst/>
              <a:cxnLst/>
              <a:rect l="l" t="t" r="r" b="b"/>
              <a:pathLst>
                <a:path w="390525" h="57150" extrusionOk="0">
                  <a:moveTo>
                    <a:pt x="197358" y="29432"/>
                  </a:moveTo>
                  <a:cubicBezTo>
                    <a:pt x="173736" y="29432"/>
                    <a:pt x="152210" y="20860"/>
                    <a:pt x="135064" y="7144"/>
                  </a:cubicBezTo>
                  <a:lnTo>
                    <a:pt x="7144" y="7144"/>
                  </a:lnTo>
                  <a:lnTo>
                    <a:pt x="7144" y="40577"/>
                  </a:lnTo>
                  <a:cubicBezTo>
                    <a:pt x="7144" y="46768"/>
                    <a:pt x="12097" y="51721"/>
                    <a:pt x="18288" y="51721"/>
                  </a:cubicBezTo>
                  <a:lnTo>
                    <a:pt x="376428" y="51721"/>
                  </a:lnTo>
                  <a:cubicBezTo>
                    <a:pt x="382619" y="51721"/>
                    <a:pt x="387572" y="46768"/>
                    <a:pt x="387572" y="40577"/>
                  </a:cubicBezTo>
                  <a:lnTo>
                    <a:pt x="387572" y="7144"/>
                  </a:lnTo>
                  <a:lnTo>
                    <a:pt x="259652" y="7144"/>
                  </a:lnTo>
                  <a:cubicBezTo>
                    <a:pt x="242411" y="20860"/>
                    <a:pt x="220980" y="29432"/>
                    <a:pt x="197358" y="29432"/>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sp>
          <p:nvSpPr>
            <p:cNvPr id="157" name="Google Shape;157;p18">
              <a:extLst>
                <a:ext uri="{FF2B5EF4-FFF2-40B4-BE49-F238E27FC236}">
                  <a16:creationId xmlns:a16="http://schemas.microsoft.com/office/drawing/2014/main" id="{8957DC1E-34F5-E077-7A5C-C516F59B92E7}"/>
                </a:ext>
              </a:extLst>
            </p:cNvPr>
            <p:cNvSpPr/>
            <p:nvPr/>
          </p:nvSpPr>
          <p:spPr>
            <a:xfrm>
              <a:off x="4105742" y="3611499"/>
              <a:ext cx="390525" cy="95250"/>
            </a:xfrm>
            <a:custGeom>
              <a:avLst/>
              <a:gdLst/>
              <a:ahLst/>
              <a:cxnLst/>
              <a:rect l="l" t="t" r="r" b="b"/>
              <a:pathLst>
                <a:path w="390525" h="95250" extrusionOk="0">
                  <a:moveTo>
                    <a:pt x="376428" y="51721"/>
                  </a:moveTo>
                  <a:lnTo>
                    <a:pt x="271177" y="51721"/>
                  </a:lnTo>
                  <a:lnTo>
                    <a:pt x="251936" y="13335"/>
                  </a:lnTo>
                  <a:cubicBezTo>
                    <a:pt x="250031" y="9525"/>
                    <a:pt x="246221" y="7144"/>
                    <a:pt x="241935" y="7144"/>
                  </a:cubicBezTo>
                  <a:lnTo>
                    <a:pt x="152781" y="7144"/>
                  </a:lnTo>
                  <a:cubicBezTo>
                    <a:pt x="148590" y="7144"/>
                    <a:pt x="144685" y="9525"/>
                    <a:pt x="142780" y="13335"/>
                  </a:cubicBezTo>
                  <a:lnTo>
                    <a:pt x="123539" y="51721"/>
                  </a:lnTo>
                  <a:lnTo>
                    <a:pt x="18288" y="51721"/>
                  </a:lnTo>
                  <a:cubicBezTo>
                    <a:pt x="12097" y="51721"/>
                    <a:pt x="7144" y="56674"/>
                    <a:pt x="7144" y="62865"/>
                  </a:cubicBezTo>
                  <a:lnTo>
                    <a:pt x="7144" y="96298"/>
                  </a:lnTo>
                  <a:lnTo>
                    <a:pt x="135064" y="96298"/>
                  </a:lnTo>
                  <a:cubicBezTo>
                    <a:pt x="152210" y="82582"/>
                    <a:pt x="173736" y="74009"/>
                    <a:pt x="197358" y="74009"/>
                  </a:cubicBezTo>
                  <a:cubicBezTo>
                    <a:pt x="220980" y="74009"/>
                    <a:pt x="242507" y="82582"/>
                    <a:pt x="259652" y="96298"/>
                  </a:cubicBezTo>
                  <a:lnTo>
                    <a:pt x="387572" y="96298"/>
                  </a:lnTo>
                  <a:lnTo>
                    <a:pt x="387572" y="62865"/>
                  </a:lnTo>
                  <a:cubicBezTo>
                    <a:pt x="387572" y="56674"/>
                    <a:pt x="382524" y="51721"/>
                    <a:pt x="376428" y="51721"/>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sp>
          <p:nvSpPr>
            <p:cNvPr id="158" name="Google Shape;158;p18">
              <a:extLst>
                <a:ext uri="{FF2B5EF4-FFF2-40B4-BE49-F238E27FC236}">
                  <a16:creationId xmlns:a16="http://schemas.microsoft.com/office/drawing/2014/main" id="{6D893FD6-2831-D1ED-7D03-9657CE6954D9}"/>
                </a:ext>
              </a:extLst>
            </p:cNvPr>
            <p:cNvSpPr/>
            <p:nvPr/>
          </p:nvSpPr>
          <p:spPr>
            <a:xfrm>
              <a:off x="4379300" y="3722941"/>
              <a:ext cx="114300" cy="123825"/>
            </a:xfrm>
            <a:custGeom>
              <a:avLst/>
              <a:gdLst/>
              <a:ahLst/>
              <a:cxnLst/>
              <a:rect l="l" t="t" r="r" b="b"/>
              <a:pathLst>
                <a:path w="114300" h="123825" extrusionOk="0">
                  <a:moveTo>
                    <a:pt x="24098" y="62865"/>
                  </a:moveTo>
                  <a:cubicBezTo>
                    <a:pt x="24098" y="83439"/>
                    <a:pt x="17812" y="102680"/>
                    <a:pt x="7144" y="118586"/>
                  </a:cubicBezTo>
                  <a:lnTo>
                    <a:pt x="114014" y="118586"/>
                  </a:lnTo>
                  <a:lnTo>
                    <a:pt x="114014" y="7144"/>
                  </a:lnTo>
                  <a:lnTo>
                    <a:pt x="7144" y="7144"/>
                  </a:lnTo>
                  <a:cubicBezTo>
                    <a:pt x="17812" y="23051"/>
                    <a:pt x="24098" y="42196"/>
                    <a:pt x="24098" y="62865"/>
                  </a:cubicBezTo>
                  <a:close/>
                  <a:moveTo>
                    <a:pt x="46387" y="29051"/>
                  </a:moveTo>
                  <a:cubicBezTo>
                    <a:pt x="46387" y="22860"/>
                    <a:pt x="51340" y="17907"/>
                    <a:pt x="57531" y="17907"/>
                  </a:cubicBezTo>
                  <a:cubicBezTo>
                    <a:pt x="63722" y="17907"/>
                    <a:pt x="68675" y="22860"/>
                    <a:pt x="68675" y="29051"/>
                  </a:cubicBezTo>
                  <a:lnTo>
                    <a:pt x="68675" y="51340"/>
                  </a:lnTo>
                  <a:cubicBezTo>
                    <a:pt x="68675" y="57531"/>
                    <a:pt x="63722" y="62484"/>
                    <a:pt x="57531" y="62484"/>
                  </a:cubicBezTo>
                  <a:cubicBezTo>
                    <a:pt x="51340" y="62484"/>
                    <a:pt x="46387" y="57531"/>
                    <a:pt x="46387" y="51340"/>
                  </a:cubicBezTo>
                  <a:lnTo>
                    <a:pt x="46387" y="29051"/>
                  </a:ln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sp>
          <p:nvSpPr>
            <p:cNvPr id="159" name="Google Shape;159;p18">
              <a:extLst>
                <a:ext uri="{FF2B5EF4-FFF2-40B4-BE49-F238E27FC236}">
                  <a16:creationId xmlns:a16="http://schemas.microsoft.com/office/drawing/2014/main" id="{7EF678F8-3E6C-989C-3AAD-4E856DD7C4E4}"/>
                </a:ext>
              </a:extLst>
            </p:cNvPr>
            <p:cNvSpPr/>
            <p:nvPr/>
          </p:nvSpPr>
          <p:spPr>
            <a:xfrm>
              <a:off x="4128031" y="3611499"/>
              <a:ext cx="76200" cy="28575"/>
            </a:xfrm>
            <a:custGeom>
              <a:avLst/>
              <a:gdLst/>
              <a:ahLst/>
              <a:cxnLst/>
              <a:rect l="l" t="t" r="r" b="b"/>
              <a:pathLst>
                <a:path w="76200" h="28575" extrusionOk="0">
                  <a:moveTo>
                    <a:pt x="7144" y="18288"/>
                  </a:moveTo>
                  <a:lnTo>
                    <a:pt x="7144" y="29432"/>
                  </a:lnTo>
                  <a:lnTo>
                    <a:pt x="74771" y="29432"/>
                  </a:lnTo>
                  <a:lnTo>
                    <a:pt x="74771" y="18288"/>
                  </a:lnTo>
                  <a:cubicBezTo>
                    <a:pt x="74771" y="12097"/>
                    <a:pt x="69818" y="7144"/>
                    <a:pt x="63627" y="7144"/>
                  </a:cubicBezTo>
                  <a:lnTo>
                    <a:pt x="18288" y="7144"/>
                  </a:lnTo>
                  <a:cubicBezTo>
                    <a:pt x="12097" y="7144"/>
                    <a:pt x="7144" y="12097"/>
                    <a:pt x="7144" y="18288"/>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grpSp>
      <p:sp>
        <p:nvSpPr>
          <p:cNvPr id="160" name="Google Shape;160;p18">
            <a:extLst>
              <a:ext uri="{FF2B5EF4-FFF2-40B4-BE49-F238E27FC236}">
                <a16:creationId xmlns:a16="http://schemas.microsoft.com/office/drawing/2014/main" id="{6E03083F-7506-7F4A-537F-6A7E8B4D81BA}"/>
              </a:ext>
            </a:extLst>
          </p:cNvPr>
          <p:cNvSpPr/>
          <p:nvPr/>
        </p:nvSpPr>
        <p:spPr>
          <a:xfrm>
            <a:off x="3992853" y="2163985"/>
            <a:ext cx="931600" cy="931600"/>
          </a:xfrm>
          <a:prstGeom prst="roundRect">
            <a:avLst>
              <a:gd name="adj" fmla="val 16667"/>
            </a:avLst>
          </a:prstGeom>
          <a:noFill/>
          <a:ln w="12700" cap="flat" cmpd="sng">
            <a:solidFill>
              <a:schemeClr val="accent5"/>
            </a:solidFill>
            <a:prstDash val="solid"/>
            <a:miter lim="800000"/>
            <a:headEnd type="none" w="sm" len="sm"/>
            <a:tailEnd type="none" w="sm" len="sm"/>
          </a:ln>
        </p:spPr>
        <p:txBody>
          <a:bodyPr spcFirstLastPara="1" wrap="square" lIns="91433" tIns="45700" rIns="91433" bIns="45700" anchor="ctr" anchorCtr="0">
            <a:noAutofit/>
          </a:bodyPr>
          <a:lstStyle/>
          <a:p>
            <a:pPr algn="ctr" defTabSz="1219170">
              <a:buClr>
                <a:srgbClr val="000000"/>
              </a:buClr>
              <a:buSzPts val="1200"/>
            </a:pPr>
            <a:endParaRPr sz="1600" kern="0">
              <a:solidFill>
                <a:srgbClr val="FFFFFF"/>
              </a:solidFill>
              <a:latin typeface="Calibri"/>
              <a:ea typeface="Calibri"/>
              <a:cs typeface="Calibri"/>
              <a:sym typeface="Calibri"/>
            </a:endParaRPr>
          </a:p>
        </p:txBody>
      </p:sp>
      <p:grpSp>
        <p:nvGrpSpPr>
          <p:cNvPr id="161" name="Google Shape;161;p18">
            <a:extLst>
              <a:ext uri="{FF2B5EF4-FFF2-40B4-BE49-F238E27FC236}">
                <a16:creationId xmlns:a16="http://schemas.microsoft.com/office/drawing/2014/main" id="{78FE5437-EB3C-4EA5-9C0F-B52E326A255E}"/>
              </a:ext>
            </a:extLst>
          </p:cNvPr>
          <p:cNvGrpSpPr/>
          <p:nvPr/>
        </p:nvGrpSpPr>
        <p:grpSpPr>
          <a:xfrm>
            <a:off x="4235426" y="2420649"/>
            <a:ext cx="446661" cy="381203"/>
            <a:chOff x="6126185" y="3592734"/>
            <a:chExt cx="390620" cy="333375"/>
          </a:xfrm>
        </p:grpSpPr>
        <p:sp>
          <p:nvSpPr>
            <p:cNvPr id="162" name="Google Shape;162;p18">
              <a:extLst>
                <a:ext uri="{FF2B5EF4-FFF2-40B4-BE49-F238E27FC236}">
                  <a16:creationId xmlns:a16="http://schemas.microsoft.com/office/drawing/2014/main" id="{0D6F4B1C-9B43-BAE5-1EAD-2CD58B2A9951}"/>
                </a:ext>
              </a:extLst>
            </p:cNvPr>
            <p:cNvSpPr/>
            <p:nvPr/>
          </p:nvSpPr>
          <p:spPr>
            <a:xfrm>
              <a:off x="6126185" y="3592734"/>
              <a:ext cx="390525" cy="257175"/>
            </a:xfrm>
            <a:custGeom>
              <a:avLst/>
              <a:gdLst/>
              <a:ahLst/>
              <a:cxnLst/>
              <a:rect l="l" t="t" r="r" b="b"/>
              <a:pathLst>
                <a:path w="390525" h="257175" extrusionOk="0">
                  <a:moveTo>
                    <a:pt x="13716" y="257556"/>
                  </a:moveTo>
                  <a:lnTo>
                    <a:pt x="98965" y="172307"/>
                  </a:lnTo>
                  <a:cubicBezTo>
                    <a:pt x="100965" y="170307"/>
                    <a:pt x="103537" y="168973"/>
                    <a:pt x="106394" y="168688"/>
                  </a:cubicBezTo>
                  <a:cubicBezTo>
                    <a:pt x="109919" y="168402"/>
                    <a:pt x="113252" y="169640"/>
                    <a:pt x="115729" y="172021"/>
                  </a:cubicBezTo>
                  <a:lnTo>
                    <a:pt x="178784" y="235077"/>
                  </a:lnTo>
                  <a:lnTo>
                    <a:pt x="277463" y="136398"/>
                  </a:lnTo>
                  <a:cubicBezTo>
                    <a:pt x="282035" y="131826"/>
                    <a:pt x="289370" y="131826"/>
                    <a:pt x="293941" y="136398"/>
                  </a:cubicBezTo>
                  <a:lnTo>
                    <a:pt x="379476" y="221932"/>
                  </a:lnTo>
                  <a:lnTo>
                    <a:pt x="387572" y="221932"/>
                  </a:lnTo>
                  <a:lnTo>
                    <a:pt x="387572" y="21050"/>
                  </a:lnTo>
                  <a:cubicBezTo>
                    <a:pt x="387572" y="13335"/>
                    <a:pt x="381381" y="7144"/>
                    <a:pt x="373666" y="7144"/>
                  </a:cubicBezTo>
                  <a:lnTo>
                    <a:pt x="21050" y="7144"/>
                  </a:lnTo>
                  <a:cubicBezTo>
                    <a:pt x="13335" y="7144"/>
                    <a:pt x="7144" y="13335"/>
                    <a:pt x="7144" y="21050"/>
                  </a:cubicBezTo>
                  <a:lnTo>
                    <a:pt x="7144" y="257556"/>
                  </a:lnTo>
                  <a:lnTo>
                    <a:pt x="13716" y="257556"/>
                  </a:lnTo>
                  <a:close/>
                  <a:moveTo>
                    <a:pt x="179547" y="78391"/>
                  </a:moveTo>
                  <a:cubicBezTo>
                    <a:pt x="200501" y="78391"/>
                    <a:pt x="217551" y="95440"/>
                    <a:pt x="217551" y="116396"/>
                  </a:cubicBezTo>
                  <a:cubicBezTo>
                    <a:pt x="217551" y="137350"/>
                    <a:pt x="200501" y="154400"/>
                    <a:pt x="179547" y="154400"/>
                  </a:cubicBezTo>
                  <a:cubicBezTo>
                    <a:pt x="158591" y="154400"/>
                    <a:pt x="141541" y="137350"/>
                    <a:pt x="141541" y="116396"/>
                  </a:cubicBezTo>
                  <a:cubicBezTo>
                    <a:pt x="141541" y="95440"/>
                    <a:pt x="158591" y="78391"/>
                    <a:pt x="179547" y="78391"/>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sp>
          <p:nvSpPr>
            <p:cNvPr id="163" name="Google Shape;163;p18">
              <a:extLst>
                <a:ext uri="{FF2B5EF4-FFF2-40B4-BE49-F238E27FC236}">
                  <a16:creationId xmlns:a16="http://schemas.microsoft.com/office/drawing/2014/main" id="{44FE1BED-E55D-B961-A46E-90BAE810F2F8}"/>
                </a:ext>
              </a:extLst>
            </p:cNvPr>
            <p:cNvSpPr/>
            <p:nvPr/>
          </p:nvSpPr>
          <p:spPr>
            <a:xfrm>
              <a:off x="6282872" y="3686175"/>
              <a:ext cx="38100" cy="38100"/>
            </a:xfrm>
            <a:custGeom>
              <a:avLst/>
              <a:gdLst/>
              <a:ahLst/>
              <a:cxnLst/>
              <a:rect l="l" t="t" r="r" b="b"/>
              <a:pathLst>
                <a:path w="38100" h="38100" extrusionOk="0">
                  <a:moveTo>
                    <a:pt x="22860" y="38576"/>
                  </a:moveTo>
                  <a:cubicBezTo>
                    <a:pt x="31528" y="38576"/>
                    <a:pt x="38576" y="31528"/>
                    <a:pt x="38576" y="22860"/>
                  </a:cubicBezTo>
                  <a:cubicBezTo>
                    <a:pt x="38576" y="14192"/>
                    <a:pt x="31528" y="7144"/>
                    <a:pt x="22860" y="7144"/>
                  </a:cubicBezTo>
                  <a:cubicBezTo>
                    <a:pt x="14192" y="7144"/>
                    <a:pt x="7144" y="14192"/>
                    <a:pt x="7144" y="22860"/>
                  </a:cubicBezTo>
                  <a:cubicBezTo>
                    <a:pt x="7144" y="31528"/>
                    <a:pt x="14192" y="38576"/>
                    <a:pt x="22860" y="38576"/>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sp>
          <p:nvSpPr>
            <p:cNvPr id="164" name="Google Shape;164;p18">
              <a:extLst>
                <a:ext uri="{FF2B5EF4-FFF2-40B4-BE49-F238E27FC236}">
                  <a16:creationId xmlns:a16="http://schemas.microsoft.com/office/drawing/2014/main" id="{A6B2A147-CA6C-B090-C7D7-DFB64E2C6A77}"/>
                </a:ext>
              </a:extLst>
            </p:cNvPr>
            <p:cNvSpPr/>
            <p:nvPr/>
          </p:nvSpPr>
          <p:spPr>
            <a:xfrm>
              <a:off x="6126280" y="3745134"/>
              <a:ext cx="390525" cy="180975"/>
            </a:xfrm>
            <a:custGeom>
              <a:avLst/>
              <a:gdLst/>
              <a:ahLst/>
              <a:cxnLst/>
              <a:rect l="l" t="t" r="r" b="b"/>
              <a:pathLst>
                <a:path w="390525" h="180975" extrusionOk="0">
                  <a:moveTo>
                    <a:pt x="376428" y="91726"/>
                  </a:moveTo>
                  <a:cubicBezTo>
                    <a:pt x="373380" y="91726"/>
                    <a:pt x="370618" y="90488"/>
                    <a:pt x="368618" y="88487"/>
                  </a:cubicBezTo>
                  <a:lnTo>
                    <a:pt x="287274" y="7144"/>
                  </a:lnTo>
                  <a:lnTo>
                    <a:pt x="188786" y="105632"/>
                  </a:lnTo>
                  <a:cubicBezTo>
                    <a:pt x="186785" y="107632"/>
                    <a:pt x="184214" y="108966"/>
                    <a:pt x="181356" y="109252"/>
                  </a:cubicBezTo>
                  <a:cubicBezTo>
                    <a:pt x="177832" y="109538"/>
                    <a:pt x="174498" y="108299"/>
                    <a:pt x="172021" y="105918"/>
                  </a:cubicBezTo>
                  <a:lnTo>
                    <a:pt x="108966" y="42863"/>
                  </a:lnTo>
                  <a:lnTo>
                    <a:pt x="27623" y="124206"/>
                  </a:lnTo>
                  <a:cubicBezTo>
                    <a:pt x="25622" y="126206"/>
                    <a:pt x="22860" y="127445"/>
                    <a:pt x="19812" y="127445"/>
                  </a:cubicBezTo>
                  <a:lnTo>
                    <a:pt x="7144" y="127445"/>
                  </a:lnTo>
                  <a:lnTo>
                    <a:pt x="7144" y="167069"/>
                  </a:lnTo>
                  <a:cubicBezTo>
                    <a:pt x="7144" y="174784"/>
                    <a:pt x="13335" y="180975"/>
                    <a:pt x="21050" y="180975"/>
                  </a:cubicBezTo>
                  <a:lnTo>
                    <a:pt x="373666" y="180975"/>
                  </a:lnTo>
                  <a:cubicBezTo>
                    <a:pt x="381381" y="180975"/>
                    <a:pt x="387572" y="174784"/>
                    <a:pt x="387572" y="167069"/>
                  </a:cubicBezTo>
                  <a:lnTo>
                    <a:pt x="387572" y="91821"/>
                  </a:lnTo>
                  <a:lnTo>
                    <a:pt x="376428" y="91821"/>
                  </a:ln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grpSp>
      <p:sp>
        <p:nvSpPr>
          <p:cNvPr id="165" name="Google Shape;165;p18">
            <a:extLst>
              <a:ext uri="{FF2B5EF4-FFF2-40B4-BE49-F238E27FC236}">
                <a16:creationId xmlns:a16="http://schemas.microsoft.com/office/drawing/2014/main" id="{5AC9A3CE-F8B0-7A37-50D0-11D7912136E4}"/>
              </a:ext>
            </a:extLst>
          </p:cNvPr>
          <p:cNvSpPr/>
          <p:nvPr/>
        </p:nvSpPr>
        <p:spPr>
          <a:xfrm>
            <a:off x="6613019" y="2163985"/>
            <a:ext cx="931600" cy="931600"/>
          </a:xfrm>
          <a:prstGeom prst="roundRect">
            <a:avLst>
              <a:gd name="adj" fmla="val 16667"/>
            </a:avLst>
          </a:prstGeom>
          <a:noFill/>
          <a:ln w="12700" cap="flat" cmpd="sng">
            <a:solidFill>
              <a:schemeClr val="accent5"/>
            </a:solidFill>
            <a:prstDash val="solid"/>
            <a:miter lim="800000"/>
            <a:headEnd type="none" w="sm" len="sm"/>
            <a:tailEnd type="none" w="sm" len="sm"/>
          </a:ln>
        </p:spPr>
        <p:txBody>
          <a:bodyPr spcFirstLastPara="1" wrap="square" lIns="91433" tIns="45700" rIns="91433" bIns="45700" anchor="ctr" anchorCtr="0">
            <a:noAutofit/>
          </a:bodyPr>
          <a:lstStyle/>
          <a:p>
            <a:pPr algn="ctr" defTabSz="1219170">
              <a:buClr>
                <a:srgbClr val="000000"/>
              </a:buClr>
              <a:buSzPts val="1200"/>
            </a:pPr>
            <a:endParaRPr sz="1600" kern="0">
              <a:solidFill>
                <a:srgbClr val="FFFFFF"/>
              </a:solidFill>
              <a:latin typeface="Calibri"/>
              <a:ea typeface="Calibri"/>
              <a:cs typeface="Calibri"/>
              <a:sym typeface="Calibri"/>
            </a:endParaRPr>
          </a:p>
        </p:txBody>
      </p:sp>
      <p:grpSp>
        <p:nvGrpSpPr>
          <p:cNvPr id="166" name="Google Shape;166;p18">
            <a:extLst>
              <a:ext uri="{FF2B5EF4-FFF2-40B4-BE49-F238E27FC236}">
                <a16:creationId xmlns:a16="http://schemas.microsoft.com/office/drawing/2014/main" id="{6F52A272-63E6-0712-2874-B167FBC7DC11}"/>
              </a:ext>
            </a:extLst>
          </p:cNvPr>
          <p:cNvGrpSpPr/>
          <p:nvPr/>
        </p:nvGrpSpPr>
        <p:grpSpPr>
          <a:xfrm>
            <a:off x="6855629" y="2406600"/>
            <a:ext cx="446552" cy="446552"/>
            <a:chOff x="746465" y="2902362"/>
            <a:chExt cx="390525" cy="390525"/>
          </a:xfrm>
        </p:grpSpPr>
        <p:sp>
          <p:nvSpPr>
            <p:cNvPr id="167" name="Google Shape;167;p18">
              <a:extLst>
                <a:ext uri="{FF2B5EF4-FFF2-40B4-BE49-F238E27FC236}">
                  <a16:creationId xmlns:a16="http://schemas.microsoft.com/office/drawing/2014/main" id="{9399FC37-7B95-7620-8DA2-6A75BB84DDFB}"/>
                </a:ext>
              </a:extLst>
            </p:cNvPr>
            <p:cNvSpPr/>
            <p:nvPr/>
          </p:nvSpPr>
          <p:spPr>
            <a:xfrm>
              <a:off x="746465" y="2902362"/>
              <a:ext cx="390525" cy="390525"/>
            </a:xfrm>
            <a:custGeom>
              <a:avLst/>
              <a:gdLst/>
              <a:ahLst/>
              <a:cxnLst/>
              <a:rect l="l" t="t" r="r" b="b"/>
              <a:pathLst>
                <a:path w="390525" h="390525" extrusionOk="0">
                  <a:moveTo>
                    <a:pt x="346520" y="7144"/>
                  </a:moveTo>
                  <a:lnTo>
                    <a:pt x="48101" y="7144"/>
                  </a:lnTo>
                  <a:cubicBezTo>
                    <a:pt x="25432" y="7144"/>
                    <a:pt x="7144" y="25527"/>
                    <a:pt x="7144" y="48101"/>
                  </a:cubicBezTo>
                  <a:lnTo>
                    <a:pt x="7144" y="346519"/>
                  </a:lnTo>
                  <a:cubicBezTo>
                    <a:pt x="7144" y="369189"/>
                    <a:pt x="25527" y="387477"/>
                    <a:pt x="48101" y="387477"/>
                  </a:cubicBezTo>
                  <a:lnTo>
                    <a:pt x="346520" y="387477"/>
                  </a:lnTo>
                  <a:cubicBezTo>
                    <a:pt x="369189" y="387477"/>
                    <a:pt x="387477" y="369094"/>
                    <a:pt x="387477" y="346519"/>
                  </a:cubicBezTo>
                  <a:lnTo>
                    <a:pt x="387477" y="48101"/>
                  </a:lnTo>
                  <a:cubicBezTo>
                    <a:pt x="387572" y="25432"/>
                    <a:pt x="369189" y="7144"/>
                    <a:pt x="346520" y="7144"/>
                  </a:cubicBezTo>
                  <a:close/>
                  <a:moveTo>
                    <a:pt x="308420" y="70009"/>
                  </a:moveTo>
                  <a:cubicBezTo>
                    <a:pt x="310515" y="67913"/>
                    <a:pt x="313373" y="66770"/>
                    <a:pt x="316325" y="66770"/>
                  </a:cubicBezTo>
                  <a:cubicBezTo>
                    <a:pt x="319278" y="66770"/>
                    <a:pt x="322136" y="67913"/>
                    <a:pt x="324231" y="70009"/>
                  </a:cubicBezTo>
                  <a:cubicBezTo>
                    <a:pt x="326326" y="72104"/>
                    <a:pt x="327470" y="74962"/>
                    <a:pt x="327470" y="77914"/>
                  </a:cubicBezTo>
                  <a:cubicBezTo>
                    <a:pt x="327470" y="80867"/>
                    <a:pt x="326326" y="83725"/>
                    <a:pt x="324231" y="85820"/>
                  </a:cubicBezTo>
                  <a:cubicBezTo>
                    <a:pt x="322136" y="87916"/>
                    <a:pt x="319278" y="89059"/>
                    <a:pt x="316325" y="89059"/>
                  </a:cubicBezTo>
                  <a:cubicBezTo>
                    <a:pt x="313373" y="89059"/>
                    <a:pt x="310515" y="87916"/>
                    <a:pt x="308420" y="85820"/>
                  </a:cubicBezTo>
                  <a:cubicBezTo>
                    <a:pt x="306324" y="83725"/>
                    <a:pt x="305181" y="80867"/>
                    <a:pt x="305181" y="77914"/>
                  </a:cubicBezTo>
                  <a:cubicBezTo>
                    <a:pt x="305181" y="74962"/>
                    <a:pt x="306419" y="72104"/>
                    <a:pt x="308420" y="70009"/>
                  </a:cubicBezTo>
                  <a:close/>
                  <a:moveTo>
                    <a:pt x="248793" y="70009"/>
                  </a:moveTo>
                  <a:cubicBezTo>
                    <a:pt x="250889" y="67913"/>
                    <a:pt x="253746" y="66770"/>
                    <a:pt x="256699" y="66770"/>
                  </a:cubicBezTo>
                  <a:cubicBezTo>
                    <a:pt x="259652" y="66770"/>
                    <a:pt x="262509" y="67913"/>
                    <a:pt x="264605" y="70009"/>
                  </a:cubicBezTo>
                  <a:cubicBezTo>
                    <a:pt x="266700" y="72104"/>
                    <a:pt x="267843" y="74962"/>
                    <a:pt x="267843" y="77914"/>
                  </a:cubicBezTo>
                  <a:cubicBezTo>
                    <a:pt x="267843" y="80867"/>
                    <a:pt x="266700" y="83725"/>
                    <a:pt x="264605" y="85820"/>
                  </a:cubicBezTo>
                  <a:cubicBezTo>
                    <a:pt x="262509" y="87916"/>
                    <a:pt x="259652" y="89059"/>
                    <a:pt x="256699" y="89059"/>
                  </a:cubicBezTo>
                  <a:cubicBezTo>
                    <a:pt x="253746" y="89059"/>
                    <a:pt x="250889" y="87916"/>
                    <a:pt x="248793" y="85820"/>
                  </a:cubicBezTo>
                  <a:cubicBezTo>
                    <a:pt x="246698" y="83725"/>
                    <a:pt x="245555" y="80867"/>
                    <a:pt x="245555" y="77914"/>
                  </a:cubicBezTo>
                  <a:cubicBezTo>
                    <a:pt x="245555" y="74962"/>
                    <a:pt x="246698" y="72104"/>
                    <a:pt x="248793" y="70009"/>
                  </a:cubicBezTo>
                  <a:close/>
                  <a:moveTo>
                    <a:pt x="189071" y="70009"/>
                  </a:moveTo>
                  <a:cubicBezTo>
                    <a:pt x="191167" y="67913"/>
                    <a:pt x="194024" y="66770"/>
                    <a:pt x="196977" y="66770"/>
                  </a:cubicBezTo>
                  <a:cubicBezTo>
                    <a:pt x="199930" y="66770"/>
                    <a:pt x="202787" y="67913"/>
                    <a:pt x="204883" y="70009"/>
                  </a:cubicBezTo>
                  <a:cubicBezTo>
                    <a:pt x="206978" y="72104"/>
                    <a:pt x="208121" y="74962"/>
                    <a:pt x="208121" y="77914"/>
                  </a:cubicBezTo>
                  <a:cubicBezTo>
                    <a:pt x="208121" y="80867"/>
                    <a:pt x="206978" y="83725"/>
                    <a:pt x="204883" y="85820"/>
                  </a:cubicBezTo>
                  <a:cubicBezTo>
                    <a:pt x="202787" y="87916"/>
                    <a:pt x="199930" y="89059"/>
                    <a:pt x="196977" y="89059"/>
                  </a:cubicBezTo>
                  <a:cubicBezTo>
                    <a:pt x="194024" y="89059"/>
                    <a:pt x="191167" y="87916"/>
                    <a:pt x="189071" y="85820"/>
                  </a:cubicBezTo>
                  <a:cubicBezTo>
                    <a:pt x="186976" y="83725"/>
                    <a:pt x="185833" y="80867"/>
                    <a:pt x="185833" y="77914"/>
                  </a:cubicBezTo>
                  <a:cubicBezTo>
                    <a:pt x="185833" y="74962"/>
                    <a:pt x="186976" y="72104"/>
                    <a:pt x="189071" y="70009"/>
                  </a:cubicBezTo>
                  <a:close/>
                  <a:moveTo>
                    <a:pt x="77629" y="66580"/>
                  </a:moveTo>
                  <a:lnTo>
                    <a:pt x="137065" y="66580"/>
                  </a:lnTo>
                  <a:cubicBezTo>
                    <a:pt x="142780" y="66580"/>
                    <a:pt x="147828" y="70771"/>
                    <a:pt x="148400" y="76486"/>
                  </a:cubicBezTo>
                  <a:cubicBezTo>
                    <a:pt x="149162" y="83248"/>
                    <a:pt x="143923" y="88868"/>
                    <a:pt x="137351" y="88868"/>
                  </a:cubicBezTo>
                  <a:lnTo>
                    <a:pt x="77915" y="88868"/>
                  </a:lnTo>
                  <a:cubicBezTo>
                    <a:pt x="72200" y="88868"/>
                    <a:pt x="67151" y="84677"/>
                    <a:pt x="66580" y="78962"/>
                  </a:cubicBezTo>
                  <a:cubicBezTo>
                    <a:pt x="65818" y="72199"/>
                    <a:pt x="71057" y="66580"/>
                    <a:pt x="77629" y="66580"/>
                  </a:cubicBezTo>
                  <a:close/>
                  <a:moveTo>
                    <a:pt x="346520" y="365188"/>
                  </a:moveTo>
                  <a:lnTo>
                    <a:pt x="48101" y="365188"/>
                  </a:lnTo>
                  <a:cubicBezTo>
                    <a:pt x="37814" y="365188"/>
                    <a:pt x="29432" y="356806"/>
                    <a:pt x="29432" y="346519"/>
                  </a:cubicBezTo>
                  <a:lnTo>
                    <a:pt x="29432" y="148971"/>
                  </a:lnTo>
                  <a:lnTo>
                    <a:pt x="365284" y="148971"/>
                  </a:lnTo>
                  <a:lnTo>
                    <a:pt x="365284" y="346519"/>
                  </a:lnTo>
                  <a:cubicBezTo>
                    <a:pt x="365284" y="356806"/>
                    <a:pt x="356902" y="365188"/>
                    <a:pt x="346520" y="365188"/>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sp>
          <p:nvSpPr>
            <p:cNvPr id="168" name="Google Shape;168;p18">
              <a:extLst>
                <a:ext uri="{FF2B5EF4-FFF2-40B4-BE49-F238E27FC236}">
                  <a16:creationId xmlns:a16="http://schemas.microsoft.com/office/drawing/2014/main" id="{CC4A8947-3266-D116-DCDD-43FBBB4833AB}"/>
                </a:ext>
              </a:extLst>
            </p:cNvPr>
            <p:cNvSpPr/>
            <p:nvPr/>
          </p:nvSpPr>
          <p:spPr>
            <a:xfrm>
              <a:off x="805827" y="3200971"/>
              <a:ext cx="266700" cy="28575"/>
            </a:xfrm>
            <a:custGeom>
              <a:avLst/>
              <a:gdLst/>
              <a:ahLst/>
              <a:cxnLst/>
              <a:rect l="l" t="t" r="r" b="b"/>
              <a:pathLst>
                <a:path w="266700" h="28575" extrusionOk="0">
                  <a:moveTo>
                    <a:pt x="18267" y="29432"/>
                  </a:moveTo>
                  <a:lnTo>
                    <a:pt x="256677" y="29432"/>
                  </a:lnTo>
                  <a:cubicBezTo>
                    <a:pt x="262392" y="29432"/>
                    <a:pt x="267441" y="25241"/>
                    <a:pt x="268012" y="19526"/>
                  </a:cubicBezTo>
                  <a:cubicBezTo>
                    <a:pt x="268774" y="12763"/>
                    <a:pt x="263535" y="7144"/>
                    <a:pt x="256963" y="7144"/>
                  </a:cubicBezTo>
                  <a:lnTo>
                    <a:pt x="18552" y="7144"/>
                  </a:lnTo>
                  <a:cubicBezTo>
                    <a:pt x="12837" y="7144"/>
                    <a:pt x="7789" y="11335"/>
                    <a:pt x="7218" y="17050"/>
                  </a:cubicBezTo>
                  <a:cubicBezTo>
                    <a:pt x="6456" y="23717"/>
                    <a:pt x="11694" y="29432"/>
                    <a:pt x="18267" y="29432"/>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sp>
          <p:nvSpPr>
            <p:cNvPr id="169" name="Google Shape;169;p18">
              <a:extLst>
                <a:ext uri="{FF2B5EF4-FFF2-40B4-BE49-F238E27FC236}">
                  <a16:creationId xmlns:a16="http://schemas.microsoft.com/office/drawing/2014/main" id="{D27D73E9-BF7D-638D-7D5A-D71E68FF5EAB}"/>
                </a:ext>
              </a:extLst>
            </p:cNvPr>
            <p:cNvSpPr/>
            <p:nvPr/>
          </p:nvSpPr>
          <p:spPr>
            <a:xfrm>
              <a:off x="805806" y="3081432"/>
              <a:ext cx="95250" cy="95250"/>
            </a:xfrm>
            <a:custGeom>
              <a:avLst/>
              <a:gdLst/>
              <a:ahLst/>
              <a:cxnLst/>
              <a:rect l="l" t="t" r="r" b="b"/>
              <a:pathLst>
                <a:path w="95250" h="95250" extrusionOk="0">
                  <a:moveTo>
                    <a:pt x="48101" y="89059"/>
                  </a:moveTo>
                  <a:cubicBezTo>
                    <a:pt x="70676" y="89059"/>
                    <a:pt x="89059" y="70675"/>
                    <a:pt x="89059" y="48101"/>
                  </a:cubicBezTo>
                  <a:cubicBezTo>
                    <a:pt x="89059" y="25527"/>
                    <a:pt x="70676" y="7144"/>
                    <a:pt x="48101" y="7144"/>
                  </a:cubicBezTo>
                  <a:cubicBezTo>
                    <a:pt x="25527" y="7144"/>
                    <a:pt x="7144" y="25527"/>
                    <a:pt x="7144" y="48101"/>
                  </a:cubicBezTo>
                  <a:cubicBezTo>
                    <a:pt x="7144" y="70675"/>
                    <a:pt x="25527" y="89059"/>
                    <a:pt x="48101" y="89059"/>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sp>
          <p:nvSpPr>
            <p:cNvPr id="170" name="Google Shape;170;p18">
              <a:extLst>
                <a:ext uri="{FF2B5EF4-FFF2-40B4-BE49-F238E27FC236}">
                  <a16:creationId xmlns:a16="http://schemas.microsoft.com/office/drawing/2014/main" id="{BE24F585-A1C1-B78C-050B-89AA6921BC1A}"/>
                </a:ext>
              </a:extLst>
            </p:cNvPr>
            <p:cNvSpPr/>
            <p:nvPr/>
          </p:nvSpPr>
          <p:spPr>
            <a:xfrm>
              <a:off x="925154" y="3081337"/>
              <a:ext cx="152400" cy="28575"/>
            </a:xfrm>
            <a:custGeom>
              <a:avLst/>
              <a:gdLst/>
              <a:ahLst/>
              <a:cxnLst/>
              <a:rect l="l" t="t" r="r" b="b"/>
              <a:pathLst>
                <a:path w="152400" h="28575" extrusionOk="0">
                  <a:moveTo>
                    <a:pt x="18288" y="29432"/>
                  </a:moveTo>
                  <a:lnTo>
                    <a:pt x="137636" y="29432"/>
                  </a:lnTo>
                  <a:cubicBezTo>
                    <a:pt x="143828" y="29432"/>
                    <a:pt x="148781" y="24479"/>
                    <a:pt x="148781" y="18288"/>
                  </a:cubicBezTo>
                  <a:cubicBezTo>
                    <a:pt x="148781" y="12097"/>
                    <a:pt x="143828" y="7144"/>
                    <a:pt x="137636" y="7144"/>
                  </a:cubicBezTo>
                  <a:lnTo>
                    <a:pt x="18288" y="7144"/>
                  </a:lnTo>
                  <a:cubicBezTo>
                    <a:pt x="12097" y="7144"/>
                    <a:pt x="7144" y="12097"/>
                    <a:pt x="7144" y="18288"/>
                  </a:cubicBezTo>
                  <a:cubicBezTo>
                    <a:pt x="7144" y="24479"/>
                    <a:pt x="12097" y="29432"/>
                    <a:pt x="18288" y="29432"/>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sp>
          <p:nvSpPr>
            <p:cNvPr id="171" name="Google Shape;171;p18">
              <a:extLst>
                <a:ext uri="{FF2B5EF4-FFF2-40B4-BE49-F238E27FC236}">
                  <a16:creationId xmlns:a16="http://schemas.microsoft.com/office/drawing/2014/main" id="{1F5F12AF-CABC-D872-929F-79F6738DBED7}"/>
                </a:ext>
              </a:extLst>
            </p:cNvPr>
            <p:cNvSpPr/>
            <p:nvPr/>
          </p:nvSpPr>
          <p:spPr>
            <a:xfrm>
              <a:off x="925176" y="3140773"/>
              <a:ext cx="152400" cy="28575"/>
            </a:xfrm>
            <a:custGeom>
              <a:avLst/>
              <a:gdLst/>
              <a:ahLst/>
              <a:cxnLst/>
              <a:rect l="l" t="t" r="r" b="b"/>
              <a:pathLst>
                <a:path w="152400" h="28575" extrusionOk="0">
                  <a:moveTo>
                    <a:pt x="18267" y="29432"/>
                  </a:moveTo>
                  <a:lnTo>
                    <a:pt x="137329" y="29432"/>
                  </a:lnTo>
                  <a:cubicBezTo>
                    <a:pt x="143044" y="29432"/>
                    <a:pt x="148092" y="25241"/>
                    <a:pt x="148664" y="19526"/>
                  </a:cubicBezTo>
                  <a:cubicBezTo>
                    <a:pt x="149426" y="12763"/>
                    <a:pt x="144187" y="7144"/>
                    <a:pt x="137615" y="7144"/>
                  </a:cubicBezTo>
                  <a:lnTo>
                    <a:pt x="18552" y="7144"/>
                  </a:lnTo>
                  <a:cubicBezTo>
                    <a:pt x="12837" y="7144"/>
                    <a:pt x="7789" y="11335"/>
                    <a:pt x="7218" y="17050"/>
                  </a:cubicBezTo>
                  <a:cubicBezTo>
                    <a:pt x="6456" y="23813"/>
                    <a:pt x="11694" y="29432"/>
                    <a:pt x="18267" y="29432"/>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grpSp>
      <p:sp>
        <p:nvSpPr>
          <p:cNvPr id="172" name="Google Shape;172;p18">
            <a:extLst>
              <a:ext uri="{FF2B5EF4-FFF2-40B4-BE49-F238E27FC236}">
                <a16:creationId xmlns:a16="http://schemas.microsoft.com/office/drawing/2014/main" id="{E735C0C6-681C-7C3F-47F9-E1227E0AD6E5}"/>
              </a:ext>
            </a:extLst>
          </p:cNvPr>
          <p:cNvSpPr/>
          <p:nvPr/>
        </p:nvSpPr>
        <p:spPr>
          <a:xfrm>
            <a:off x="9461271" y="2409635"/>
            <a:ext cx="446500" cy="446500"/>
          </a:xfrm>
          <a:custGeom>
            <a:avLst/>
            <a:gdLst/>
            <a:ahLst/>
            <a:cxnLst/>
            <a:rect l="l" t="t" r="r" b="b"/>
            <a:pathLst>
              <a:path w="390525" h="390525" extrusionOk="0">
                <a:moveTo>
                  <a:pt x="108204" y="175070"/>
                </a:moveTo>
                <a:cubicBezTo>
                  <a:pt x="95917" y="175070"/>
                  <a:pt x="85916" y="185071"/>
                  <a:pt x="85916" y="197358"/>
                </a:cubicBezTo>
                <a:cubicBezTo>
                  <a:pt x="85916" y="209645"/>
                  <a:pt x="96012" y="219646"/>
                  <a:pt x="108204" y="219646"/>
                </a:cubicBezTo>
                <a:cubicBezTo>
                  <a:pt x="120396" y="219646"/>
                  <a:pt x="130493" y="209645"/>
                  <a:pt x="130493" y="197358"/>
                </a:cubicBezTo>
                <a:cubicBezTo>
                  <a:pt x="130493" y="185452"/>
                  <a:pt x="120777" y="175070"/>
                  <a:pt x="108204" y="175070"/>
                </a:cubicBezTo>
                <a:close/>
                <a:moveTo>
                  <a:pt x="108204" y="175070"/>
                </a:moveTo>
                <a:cubicBezTo>
                  <a:pt x="95917" y="175070"/>
                  <a:pt x="85916" y="185071"/>
                  <a:pt x="85916" y="197358"/>
                </a:cubicBezTo>
                <a:cubicBezTo>
                  <a:pt x="85916" y="209645"/>
                  <a:pt x="96012" y="219646"/>
                  <a:pt x="108204" y="219646"/>
                </a:cubicBezTo>
                <a:cubicBezTo>
                  <a:pt x="120396" y="219646"/>
                  <a:pt x="130493" y="209645"/>
                  <a:pt x="130493" y="197358"/>
                </a:cubicBezTo>
                <a:cubicBezTo>
                  <a:pt x="130493" y="185452"/>
                  <a:pt x="120777" y="175070"/>
                  <a:pt x="108204" y="175070"/>
                </a:cubicBezTo>
                <a:close/>
                <a:moveTo>
                  <a:pt x="108204" y="175070"/>
                </a:moveTo>
                <a:cubicBezTo>
                  <a:pt x="95917" y="175070"/>
                  <a:pt x="85916" y="185071"/>
                  <a:pt x="85916" y="197358"/>
                </a:cubicBezTo>
                <a:cubicBezTo>
                  <a:pt x="85916" y="209645"/>
                  <a:pt x="96012" y="219646"/>
                  <a:pt x="108204" y="219646"/>
                </a:cubicBezTo>
                <a:cubicBezTo>
                  <a:pt x="120396" y="219646"/>
                  <a:pt x="130493" y="209645"/>
                  <a:pt x="130493" y="197358"/>
                </a:cubicBezTo>
                <a:cubicBezTo>
                  <a:pt x="130493" y="185452"/>
                  <a:pt x="120777" y="175070"/>
                  <a:pt x="108204" y="175070"/>
                </a:cubicBezTo>
                <a:close/>
                <a:moveTo>
                  <a:pt x="241935" y="97060"/>
                </a:moveTo>
                <a:cubicBezTo>
                  <a:pt x="229648" y="97060"/>
                  <a:pt x="219646" y="107061"/>
                  <a:pt x="219646" y="119348"/>
                </a:cubicBezTo>
                <a:cubicBezTo>
                  <a:pt x="219646" y="131635"/>
                  <a:pt x="229743" y="141637"/>
                  <a:pt x="241935" y="141637"/>
                </a:cubicBezTo>
                <a:cubicBezTo>
                  <a:pt x="254222" y="141637"/>
                  <a:pt x="264223" y="131635"/>
                  <a:pt x="264223" y="119348"/>
                </a:cubicBezTo>
                <a:cubicBezTo>
                  <a:pt x="264223" y="107061"/>
                  <a:pt x="254222" y="97060"/>
                  <a:pt x="241935" y="97060"/>
                </a:cubicBezTo>
                <a:close/>
                <a:moveTo>
                  <a:pt x="241935" y="97060"/>
                </a:moveTo>
                <a:cubicBezTo>
                  <a:pt x="229648" y="97060"/>
                  <a:pt x="219646" y="107061"/>
                  <a:pt x="219646" y="119348"/>
                </a:cubicBezTo>
                <a:cubicBezTo>
                  <a:pt x="219646" y="131635"/>
                  <a:pt x="229743" y="141637"/>
                  <a:pt x="241935" y="141637"/>
                </a:cubicBezTo>
                <a:cubicBezTo>
                  <a:pt x="254222" y="141637"/>
                  <a:pt x="264223" y="131635"/>
                  <a:pt x="264223" y="119348"/>
                </a:cubicBezTo>
                <a:cubicBezTo>
                  <a:pt x="264223" y="107061"/>
                  <a:pt x="254222" y="97060"/>
                  <a:pt x="241935" y="97060"/>
                </a:cubicBezTo>
                <a:close/>
                <a:moveTo>
                  <a:pt x="108204" y="175070"/>
                </a:moveTo>
                <a:cubicBezTo>
                  <a:pt x="95917" y="175070"/>
                  <a:pt x="85916" y="185071"/>
                  <a:pt x="85916" y="197358"/>
                </a:cubicBezTo>
                <a:cubicBezTo>
                  <a:pt x="85916" y="209645"/>
                  <a:pt x="96012" y="219646"/>
                  <a:pt x="108204" y="219646"/>
                </a:cubicBezTo>
                <a:cubicBezTo>
                  <a:pt x="120396" y="219646"/>
                  <a:pt x="130493" y="209645"/>
                  <a:pt x="130493" y="197358"/>
                </a:cubicBezTo>
                <a:cubicBezTo>
                  <a:pt x="130493" y="185452"/>
                  <a:pt x="120777" y="175070"/>
                  <a:pt x="108204" y="175070"/>
                </a:cubicBezTo>
                <a:close/>
                <a:moveTo>
                  <a:pt x="197358" y="7144"/>
                </a:moveTo>
                <a:cubicBezTo>
                  <a:pt x="92869" y="7144"/>
                  <a:pt x="7144" y="92773"/>
                  <a:pt x="7144" y="197358"/>
                </a:cubicBezTo>
                <a:cubicBezTo>
                  <a:pt x="7144" y="301942"/>
                  <a:pt x="92773" y="387572"/>
                  <a:pt x="197358" y="387572"/>
                </a:cubicBezTo>
                <a:cubicBezTo>
                  <a:pt x="301847" y="387572"/>
                  <a:pt x="387572" y="301942"/>
                  <a:pt x="387572" y="197358"/>
                </a:cubicBezTo>
                <a:cubicBezTo>
                  <a:pt x="387572" y="92773"/>
                  <a:pt x="301943" y="7144"/>
                  <a:pt x="197358" y="7144"/>
                </a:cubicBezTo>
                <a:close/>
                <a:moveTo>
                  <a:pt x="152781" y="197358"/>
                </a:moveTo>
                <a:cubicBezTo>
                  <a:pt x="152781" y="201549"/>
                  <a:pt x="152115" y="205645"/>
                  <a:pt x="150972" y="209359"/>
                </a:cubicBezTo>
                <a:lnTo>
                  <a:pt x="210503" y="243935"/>
                </a:lnTo>
                <a:cubicBezTo>
                  <a:pt x="218504" y="235648"/>
                  <a:pt x="229648" y="230791"/>
                  <a:pt x="241935" y="230791"/>
                </a:cubicBezTo>
                <a:cubicBezTo>
                  <a:pt x="266415" y="230791"/>
                  <a:pt x="286512" y="250888"/>
                  <a:pt x="286512" y="275368"/>
                </a:cubicBezTo>
                <a:cubicBezTo>
                  <a:pt x="286512" y="299847"/>
                  <a:pt x="266415" y="319945"/>
                  <a:pt x="241935" y="319945"/>
                </a:cubicBezTo>
                <a:cubicBezTo>
                  <a:pt x="217456" y="319945"/>
                  <a:pt x="197358" y="299847"/>
                  <a:pt x="197358" y="275368"/>
                </a:cubicBezTo>
                <a:cubicBezTo>
                  <a:pt x="197358" y="271177"/>
                  <a:pt x="198025" y="267081"/>
                  <a:pt x="199168" y="263366"/>
                </a:cubicBezTo>
                <a:lnTo>
                  <a:pt x="139637" y="228791"/>
                </a:lnTo>
                <a:cubicBezTo>
                  <a:pt x="131636" y="237077"/>
                  <a:pt x="120491" y="241935"/>
                  <a:pt x="108204" y="241935"/>
                </a:cubicBezTo>
                <a:cubicBezTo>
                  <a:pt x="83725" y="241935"/>
                  <a:pt x="63627" y="221837"/>
                  <a:pt x="63627" y="197358"/>
                </a:cubicBezTo>
                <a:cubicBezTo>
                  <a:pt x="63627" y="172879"/>
                  <a:pt x="83725" y="152781"/>
                  <a:pt x="108204" y="152781"/>
                </a:cubicBezTo>
                <a:cubicBezTo>
                  <a:pt x="120491" y="152781"/>
                  <a:pt x="131636" y="157639"/>
                  <a:pt x="139637" y="165925"/>
                </a:cubicBezTo>
                <a:lnTo>
                  <a:pt x="199168" y="131350"/>
                </a:lnTo>
                <a:cubicBezTo>
                  <a:pt x="198025" y="127540"/>
                  <a:pt x="197358" y="123539"/>
                  <a:pt x="197358" y="119348"/>
                </a:cubicBezTo>
                <a:cubicBezTo>
                  <a:pt x="197358" y="94869"/>
                  <a:pt x="217456" y="74771"/>
                  <a:pt x="241935" y="74771"/>
                </a:cubicBezTo>
                <a:cubicBezTo>
                  <a:pt x="266415" y="74771"/>
                  <a:pt x="286512" y="94869"/>
                  <a:pt x="286512" y="119348"/>
                </a:cubicBezTo>
                <a:cubicBezTo>
                  <a:pt x="286512" y="143827"/>
                  <a:pt x="266415" y="163925"/>
                  <a:pt x="241935" y="163925"/>
                </a:cubicBezTo>
                <a:cubicBezTo>
                  <a:pt x="229648" y="163925"/>
                  <a:pt x="218504" y="159067"/>
                  <a:pt x="210503" y="150781"/>
                </a:cubicBezTo>
                <a:lnTo>
                  <a:pt x="150972" y="185356"/>
                </a:lnTo>
                <a:cubicBezTo>
                  <a:pt x="152115" y="189071"/>
                  <a:pt x="152781" y="193072"/>
                  <a:pt x="152781" y="197358"/>
                </a:cubicBezTo>
                <a:close/>
                <a:moveTo>
                  <a:pt x="241935" y="141637"/>
                </a:moveTo>
                <a:cubicBezTo>
                  <a:pt x="254222" y="141637"/>
                  <a:pt x="264223" y="131635"/>
                  <a:pt x="264223" y="119348"/>
                </a:cubicBezTo>
                <a:cubicBezTo>
                  <a:pt x="264223" y="107061"/>
                  <a:pt x="254222" y="97060"/>
                  <a:pt x="241935" y="97060"/>
                </a:cubicBezTo>
                <a:cubicBezTo>
                  <a:pt x="229648" y="97060"/>
                  <a:pt x="219646" y="107061"/>
                  <a:pt x="219646" y="119348"/>
                </a:cubicBezTo>
                <a:cubicBezTo>
                  <a:pt x="219646" y="131540"/>
                  <a:pt x="229743" y="141637"/>
                  <a:pt x="241935" y="141637"/>
                </a:cubicBezTo>
                <a:close/>
                <a:moveTo>
                  <a:pt x="241935" y="297656"/>
                </a:moveTo>
                <a:cubicBezTo>
                  <a:pt x="254222" y="297656"/>
                  <a:pt x="264223" y="287655"/>
                  <a:pt x="264223" y="275368"/>
                </a:cubicBezTo>
                <a:cubicBezTo>
                  <a:pt x="264223" y="263080"/>
                  <a:pt x="254222" y="253079"/>
                  <a:pt x="241935" y="253079"/>
                </a:cubicBezTo>
                <a:cubicBezTo>
                  <a:pt x="229362" y="253079"/>
                  <a:pt x="219646" y="263557"/>
                  <a:pt x="219646" y="275368"/>
                </a:cubicBezTo>
                <a:cubicBezTo>
                  <a:pt x="219646" y="287560"/>
                  <a:pt x="229743" y="297656"/>
                  <a:pt x="241935" y="297656"/>
                </a:cubicBezTo>
                <a:close/>
                <a:moveTo>
                  <a:pt x="108204" y="175070"/>
                </a:moveTo>
                <a:cubicBezTo>
                  <a:pt x="95917" y="175070"/>
                  <a:pt x="85916" y="185071"/>
                  <a:pt x="85916" y="197358"/>
                </a:cubicBezTo>
                <a:cubicBezTo>
                  <a:pt x="85916" y="209645"/>
                  <a:pt x="96012" y="219646"/>
                  <a:pt x="108204" y="219646"/>
                </a:cubicBezTo>
                <a:cubicBezTo>
                  <a:pt x="120396" y="219646"/>
                  <a:pt x="130493" y="209645"/>
                  <a:pt x="130493" y="197358"/>
                </a:cubicBezTo>
                <a:cubicBezTo>
                  <a:pt x="130493" y="185452"/>
                  <a:pt x="120777" y="175070"/>
                  <a:pt x="108204" y="175070"/>
                </a:cubicBezTo>
                <a:close/>
                <a:moveTo>
                  <a:pt x="108204" y="175070"/>
                </a:moveTo>
                <a:cubicBezTo>
                  <a:pt x="95917" y="175070"/>
                  <a:pt x="85916" y="185071"/>
                  <a:pt x="85916" y="197358"/>
                </a:cubicBezTo>
                <a:cubicBezTo>
                  <a:pt x="85916" y="209645"/>
                  <a:pt x="96012" y="219646"/>
                  <a:pt x="108204" y="219646"/>
                </a:cubicBezTo>
                <a:cubicBezTo>
                  <a:pt x="120396" y="219646"/>
                  <a:pt x="130493" y="209645"/>
                  <a:pt x="130493" y="197358"/>
                </a:cubicBezTo>
                <a:cubicBezTo>
                  <a:pt x="130493" y="185452"/>
                  <a:pt x="120777" y="175070"/>
                  <a:pt x="108204" y="175070"/>
                </a:cubicBezTo>
                <a:close/>
                <a:moveTo>
                  <a:pt x="241935" y="97060"/>
                </a:moveTo>
                <a:cubicBezTo>
                  <a:pt x="229648" y="97060"/>
                  <a:pt x="219646" y="107061"/>
                  <a:pt x="219646" y="119348"/>
                </a:cubicBezTo>
                <a:cubicBezTo>
                  <a:pt x="219646" y="131635"/>
                  <a:pt x="229743" y="141637"/>
                  <a:pt x="241935" y="141637"/>
                </a:cubicBezTo>
                <a:cubicBezTo>
                  <a:pt x="254222" y="141637"/>
                  <a:pt x="264223" y="131635"/>
                  <a:pt x="264223" y="119348"/>
                </a:cubicBezTo>
                <a:cubicBezTo>
                  <a:pt x="264223" y="107061"/>
                  <a:pt x="254222" y="97060"/>
                  <a:pt x="241935" y="97060"/>
                </a:cubicBezTo>
                <a:close/>
                <a:moveTo>
                  <a:pt x="241935" y="97060"/>
                </a:moveTo>
                <a:cubicBezTo>
                  <a:pt x="229648" y="97060"/>
                  <a:pt x="219646" y="107061"/>
                  <a:pt x="219646" y="119348"/>
                </a:cubicBezTo>
                <a:cubicBezTo>
                  <a:pt x="219646" y="131635"/>
                  <a:pt x="229743" y="141637"/>
                  <a:pt x="241935" y="141637"/>
                </a:cubicBezTo>
                <a:cubicBezTo>
                  <a:pt x="254222" y="141637"/>
                  <a:pt x="264223" y="131635"/>
                  <a:pt x="264223" y="119348"/>
                </a:cubicBezTo>
                <a:cubicBezTo>
                  <a:pt x="264223" y="107061"/>
                  <a:pt x="254222" y="97060"/>
                  <a:pt x="241935" y="97060"/>
                </a:cubicBezTo>
                <a:close/>
                <a:moveTo>
                  <a:pt x="108204" y="175070"/>
                </a:moveTo>
                <a:cubicBezTo>
                  <a:pt x="95917" y="175070"/>
                  <a:pt x="85916" y="185071"/>
                  <a:pt x="85916" y="197358"/>
                </a:cubicBezTo>
                <a:cubicBezTo>
                  <a:pt x="85916" y="209645"/>
                  <a:pt x="96012" y="219646"/>
                  <a:pt x="108204" y="219646"/>
                </a:cubicBezTo>
                <a:cubicBezTo>
                  <a:pt x="120396" y="219646"/>
                  <a:pt x="130493" y="209645"/>
                  <a:pt x="130493" y="197358"/>
                </a:cubicBezTo>
                <a:cubicBezTo>
                  <a:pt x="130493" y="185452"/>
                  <a:pt x="120777" y="175070"/>
                  <a:pt x="108204" y="175070"/>
                </a:cubicBez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sp>
        <p:nvSpPr>
          <p:cNvPr id="173" name="Google Shape;173;p18">
            <a:extLst>
              <a:ext uri="{FF2B5EF4-FFF2-40B4-BE49-F238E27FC236}">
                <a16:creationId xmlns:a16="http://schemas.microsoft.com/office/drawing/2014/main" id="{AC67B540-F36A-1A9F-912F-2D00111F4EBF}"/>
              </a:ext>
            </a:extLst>
          </p:cNvPr>
          <p:cNvSpPr/>
          <p:nvPr/>
        </p:nvSpPr>
        <p:spPr>
          <a:xfrm>
            <a:off x="1194693" y="1798367"/>
            <a:ext cx="986400" cy="3384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200"/>
            </a:pPr>
            <a:r>
              <a:rPr lang="es-AR" altLang="ko" sz="1600" kern="0">
                <a:solidFill>
                  <a:srgbClr val="5B9BD5"/>
                </a:solidFill>
                <a:latin typeface="Montserrat SemiBold"/>
                <a:ea typeface="Montserrat SemiBold"/>
                <a:cs typeface="Montserrat SemiBold"/>
                <a:sym typeface="Montserrat SemiBold"/>
              </a:rPr>
              <a:t>19XX</a:t>
            </a:r>
            <a:endParaRPr sz="1600" kern="0">
              <a:solidFill>
                <a:srgbClr val="5B9BD5"/>
              </a:solidFill>
              <a:latin typeface="Montserrat SemiBold"/>
              <a:ea typeface="Montserrat SemiBold"/>
              <a:cs typeface="Montserrat SemiBold"/>
              <a:sym typeface="Montserrat SemiBold"/>
            </a:endParaRPr>
          </a:p>
        </p:txBody>
      </p:sp>
      <p:sp>
        <p:nvSpPr>
          <p:cNvPr id="174" name="Google Shape;174;p18">
            <a:extLst>
              <a:ext uri="{FF2B5EF4-FFF2-40B4-BE49-F238E27FC236}">
                <a16:creationId xmlns:a16="http://schemas.microsoft.com/office/drawing/2014/main" id="{46A3CF26-89B0-4932-0104-7FE967A49A93}"/>
              </a:ext>
            </a:extLst>
          </p:cNvPr>
          <p:cNvSpPr/>
          <p:nvPr/>
        </p:nvSpPr>
        <p:spPr>
          <a:xfrm>
            <a:off x="4080801" y="1763567"/>
            <a:ext cx="744000" cy="3384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200"/>
            </a:pPr>
            <a:r>
              <a:rPr lang="es-AR" altLang="ko" sz="1600" kern="0">
                <a:solidFill>
                  <a:srgbClr val="5B9BD5"/>
                </a:solidFill>
                <a:latin typeface="Montserrat SemiBold"/>
                <a:ea typeface="Montserrat SemiBold"/>
                <a:cs typeface="Montserrat SemiBold"/>
                <a:sym typeface="Montserrat SemiBold"/>
              </a:rPr>
              <a:t>20XX</a:t>
            </a:r>
            <a:endParaRPr sz="1600" kern="0">
              <a:solidFill>
                <a:srgbClr val="5B9BD5"/>
              </a:solidFill>
              <a:latin typeface="Montserrat SemiBold"/>
              <a:ea typeface="Montserrat SemiBold"/>
              <a:cs typeface="Montserrat SemiBold"/>
              <a:sym typeface="Montserrat SemiBold"/>
            </a:endParaRPr>
          </a:p>
        </p:txBody>
      </p:sp>
      <p:sp>
        <p:nvSpPr>
          <p:cNvPr id="175" name="Google Shape;175;p18">
            <a:extLst>
              <a:ext uri="{FF2B5EF4-FFF2-40B4-BE49-F238E27FC236}">
                <a16:creationId xmlns:a16="http://schemas.microsoft.com/office/drawing/2014/main" id="{D69CF029-C965-0736-E80C-25CE769539F2}"/>
              </a:ext>
            </a:extLst>
          </p:cNvPr>
          <p:cNvSpPr/>
          <p:nvPr/>
        </p:nvSpPr>
        <p:spPr>
          <a:xfrm>
            <a:off x="3893503" y="3412480"/>
            <a:ext cx="2189600" cy="338400"/>
          </a:xfrm>
          <a:prstGeom prst="rect">
            <a:avLst/>
          </a:prstGeom>
          <a:noFill/>
          <a:ln>
            <a:noFill/>
          </a:ln>
        </p:spPr>
        <p:txBody>
          <a:bodyPr spcFirstLastPara="1" wrap="square" lIns="91433" tIns="45700" rIns="91433" bIns="45700" anchor="t" anchorCtr="0">
            <a:noAutofit/>
          </a:bodyPr>
          <a:lstStyle/>
          <a:p>
            <a:pPr defTabSz="1219170">
              <a:buClr>
                <a:srgbClr val="000000"/>
              </a:buClr>
              <a:buSzPts val="1200"/>
            </a:pPr>
            <a:r>
              <a:rPr lang="es-AR" altLang="ko" sz="1600" b="1" kern="0">
                <a:solidFill>
                  <a:srgbClr val="242C4F"/>
                </a:solidFill>
                <a:latin typeface="Montserrat"/>
                <a:ea typeface="Montserrat"/>
                <a:cs typeface="Montserrat"/>
                <a:sym typeface="Montserrat"/>
              </a:rPr>
              <a:t>Lorem ipsum</a:t>
            </a:r>
            <a:endParaRPr sz="1600" b="1" kern="0">
              <a:solidFill>
                <a:srgbClr val="242C4F"/>
              </a:solidFill>
              <a:latin typeface="Montserrat"/>
              <a:ea typeface="Montserrat"/>
              <a:cs typeface="Montserrat"/>
              <a:sym typeface="Montserrat"/>
            </a:endParaRPr>
          </a:p>
        </p:txBody>
      </p:sp>
      <p:sp>
        <p:nvSpPr>
          <p:cNvPr id="176" name="Google Shape;176;p18">
            <a:extLst>
              <a:ext uri="{FF2B5EF4-FFF2-40B4-BE49-F238E27FC236}">
                <a16:creationId xmlns:a16="http://schemas.microsoft.com/office/drawing/2014/main" id="{766BAB9D-36C8-86EA-7542-4353884DA8C1}"/>
              </a:ext>
            </a:extLst>
          </p:cNvPr>
          <p:cNvSpPr/>
          <p:nvPr/>
        </p:nvSpPr>
        <p:spPr>
          <a:xfrm>
            <a:off x="3893503" y="3792955"/>
            <a:ext cx="2189600" cy="10156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eiusmod tempor incididunt ut labore </a:t>
            </a:r>
            <a:endParaRPr sz="1200" kern="0">
              <a:solidFill>
                <a:srgbClr val="242C4F"/>
              </a:solidFill>
              <a:latin typeface="Montserrat"/>
              <a:ea typeface="Montserrat"/>
              <a:cs typeface="Montserrat"/>
              <a:sym typeface="Montserrat"/>
            </a:endParaRPr>
          </a:p>
        </p:txBody>
      </p:sp>
      <p:sp>
        <p:nvSpPr>
          <p:cNvPr id="177" name="Google Shape;177;p18">
            <a:extLst>
              <a:ext uri="{FF2B5EF4-FFF2-40B4-BE49-F238E27FC236}">
                <a16:creationId xmlns:a16="http://schemas.microsoft.com/office/drawing/2014/main" id="{65EB69A3-7C87-F889-8CD0-DFB60A023082}"/>
              </a:ext>
            </a:extLst>
          </p:cNvPr>
          <p:cNvSpPr/>
          <p:nvPr/>
        </p:nvSpPr>
        <p:spPr>
          <a:xfrm>
            <a:off x="6707796" y="1763567"/>
            <a:ext cx="744000" cy="3384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200"/>
            </a:pPr>
            <a:r>
              <a:rPr lang="es-AR" altLang="ko" sz="1600" kern="0">
                <a:solidFill>
                  <a:srgbClr val="5B9BD5"/>
                </a:solidFill>
                <a:latin typeface="Montserrat SemiBold"/>
                <a:ea typeface="Montserrat SemiBold"/>
                <a:cs typeface="Montserrat SemiBold"/>
                <a:sym typeface="Montserrat SemiBold"/>
              </a:rPr>
              <a:t>20XX</a:t>
            </a:r>
            <a:endParaRPr sz="1600" kern="0">
              <a:solidFill>
                <a:srgbClr val="5B9BD5"/>
              </a:solidFill>
              <a:latin typeface="Montserrat SemiBold"/>
              <a:ea typeface="Montserrat SemiBold"/>
              <a:cs typeface="Montserrat SemiBold"/>
              <a:sym typeface="Montserrat SemiBold"/>
            </a:endParaRPr>
          </a:p>
        </p:txBody>
      </p:sp>
      <p:sp>
        <p:nvSpPr>
          <p:cNvPr id="178" name="Google Shape;178;p18">
            <a:extLst>
              <a:ext uri="{FF2B5EF4-FFF2-40B4-BE49-F238E27FC236}">
                <a16:creationId xmlns:a16="http://schemas.microsoft.com/office/drawing/2014/main" id="{1CD12AF4-CF3E-6C6A-BC97-2141DDE37055}"/>
              </a:ext>
            </a:extLst>
          </p:cNvPr>
          <p:cNvSpPr/>
          <p:nvPr/>
        </p:nvSpPr>
        <p:spPr>
          <a:xfrm>
            <a:off x="9304635" y="1763567"/>
            <a:ext cx="744000" cy="3384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200"/>
            </a:pPr>
            <a:r>
              <a:rPr lang="es-AR" altLang="ko" sz="1600" kern="0">
                <a:solidFill>
                  <a:srgbClr val="5B9BD5"/>
                </a:solidFill>
                <a:latin typeface="Montserrat SemiBold"/>
                <a:ea typeface="Montserrat SemiBold"/>
                <a:cs typeface="Montserrat SemiBold"/>
                <a:sym typeface="Montserrat SemiBold"/>
              </a:rPr>
              <a:t>20XX</a:t>
            </a:r>
            <a:endParaRPr sz="1600" kern="0">
              <a:solidFill>
                <a:srgbClr val="5B9BD5"/>
              </a:solidFill>
              <a:latin typeface="Montserrat SemiBold"/>
              <a:ea typeface="Montserrat SemiBold"/>
              <a:cs typeface="Montserrat SemiBold"/>
              <a:sym typeface="Montserrat SemiBold"/>
            </a:endParaRPr>
          </a:p>
        </p:txBody>
      </p:sp>
      <p:sp>
        <p:nvSpPr>
          <p:cNvPr id="179" name="Google Shape;179;p18">
            <a:extLst>
              <a:ext uri="{FF2B5EF4-FFF2-40B4-BE49-F238E27FC236}">
                <a16:creationId xmlns:a16="http://schemas.microsoft.com/office/drawing/2014/main" id="{4525AFC2-834B-4E01-CF8D-CF91E042F119}"/>
              </a:ext>
            </a:extLst>
          </p:cNvPr>
          <p:cNvSpPr/>
          <p:nvPr/>
        </p:nvSpPr>
        <p:spPr>
          <a:xfrm>
            <a:off x="6521336" y="3412480"/>
            <a:ext cx="2189600" cy="338400"/>
          </a:xfrm>
          <a:prstGeom prst="rect">
            <a:avLst/>
          </a:prstGeom>
          <a:noFill/>
          <a:ln>
            <a:noFill/>
          </a:ln>
        </p:spPr>
        <p:txBody>
          <a:bodyPr spcFirstLastPara="1" wrap="square" lIns="91433" tIns="45700" rIns="91433" bIns="45700" anchor="t" anchorCtr="0">
            <a:noAutofit/>
          </a:bodyPr>
          <a:lstStyle/>
          <a:p>
            <a:pPr defTabSz="1219170">
              <a:buClr>
                <a:srgbClr val="000000"/>
              </a:buClr>
              <a:buSzPts val="1200"/>
            </a:pPr>
            <a:r>
              <a:rPr lang="es-AR" altLang="ko" sz="1600" b="1" kern="0">
                <a:solidFill>
                  <a:srgbClr val="242C4F"/>
                </a:solidFill>
                <a:latin typeface="Montserrat"/>
                <a:ea typeface="Montserrat"/>
                <a:cs typeface="Montserrat"/>
                <a:sym typeface="Montserrat"/>
              </a:rPr>
              <a:t>Lorem ipsum</a:t>
            </a:r>
            <a:endParaRPr sz="1600" b="1" kern="0">
              <a:solidFill>
                <a:srgbClr val="242C4F"/>
              </a:solidFill>
              <a:latin typeface="Montserrat"/>
              <a:ea typeface="Montserrat"/>
              <a:cs typeface="Montserrat"/>
              <a:sym typeface="Montserrat"/>
            </a:endParaRPr>
          </a:p>
        </p:txBody>
      </p:sp>
      <p:sp>
        <p:nvSpPr>
          <p:cNvPr id="180" name="Google Shape;180;p18">
            <a:extLst>
              <a:ext uri="{FF2B5EF4-FFF2-40B4-BE49-F238E27FC236}">
                <a16:creationId xmlns:a16="http://schemas.microsoft.com/office/drawing/2014/main" id="{E6402FC2-BA61-1066-D9E1-1B6A3838672E}"/>
              </a:ext>
            </a:extLst>
          </p:cNvPr>
          <p:cNvSpPr/>
          <p:nvPr/>
        </p:nvSpPr>
        <p:spPr>
          <a:xfrm>
            <a:off x="6521336" y="3792955"/>
            <a:ext cx="2189600" cy="10156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eiusmod tempor incididunt ut labore </a:t>
            </a:r>
            <a:endParaRPr sz="1200" kern="0">
              <a:solidFill>
                <a:srgbClr val="242C4F"/>
              </a:solidFill>
              <a:latin typeface="Montserrat"/>
              <a:ea typeface="Montserrat"/>
              <a:cs typeface="Montserrat"/>
              <a:sym typeface="Montserrat"/>
            </a:endParaRPr>
          </a:p>
        </p:txBody>
      </p:sp>
      <p:sp>
        <p:nvSpPr>
          <p:cNvPr id="181" name="Google Shape;181;p18">
            <a:extLst>
              <a:ext uri="{FF2B5EF4-FFF2-40B4-BE49-F238E27FC236}">
                <a16:creationId xmlns:a16="http://schemas.microsoft.com/office/drawing/2014/main" id="{DFCE5855-FA7F-978D-0282-0AE04163D319}"/>
              </a:ext>
            </a:extLst>
          </p:cNvPr>
          <p:cNvSpPr/>
          <p:nvPr/>
        </p:nvSpPr>
        <p:spPr>
          <a:xfrm>
            <a:off x="9149169" y="3412480"/>
            <a:ext cx="2189600" cy="338400"/>
          </a:xfrm>
          <a:prstGeom prst="rect">
            <a:avLst/>
          </a:prstGeom>
          <a:noFill/>
          <a:ln>
            <a:noFill/>
          </a:ln>
        </p:spPr>
        <p:txBody>
          <a:bodyPr spcFirstLastPara="1" wrap="square" lIns="91433" tIns="45700" rIns="91433" bIns="45700" anchor="t" anchorCtr="0">
            <a:noAutofit/>
          </a:bodyPr>
          <a:lstStyle/>
          <a:p>
            <a:pPr defTabSz="1219170">
              <a:buClr>
                <a:srgbClr val="000000"/>
              </a:buClr>
              <a:buSzPts val="1200"/>
            </a:pPr>
            <a:r>
              <a:rPr lang="es-AR" altLang="ko" sz="1600" b="1" kern="0">
                <a:solidFill>
                  <a:srgbClr val="242C4F"/>
                </a:solidFill>
                <a:latin typeface="Montserrat"/>
                <a:ea typeface="Montserrat"/>
                <a:cs typeface="Montserrat"/>
                <a:sym typeface="Montserrat"/>
              </a:rPr>
              <a:t>Lorem ipsum</a:t>
            </a:r>
            <a:endParaRPr sz="1600" b="1" kern="0">
              <a:solidFill>
                <a:srgbClr val="242C4F"/>
              </a:solidFill>
              <a:latin typeface="Montserrat"/>
              <a:ea typeface="Montserrat"/>
              <a:cs typeface="Montserrat"/>
              <a:sym typeface="Montserrat"/>
            </a:endParaRPr>
          </a:p>
        </p:txBody>
      </p:sp>
      <p:sp>
        <p:nvSpPr>
          <p:cNvPr id="182" name="Google Shape;182;p18">
            <a:extLst>
              <a:ext uri="{FF2B5EF4-FFF2-40B4-BE49-F238E27FC236}">
                <a16:creationId xmlns:a16="http://schemas.microsoft.com/office/drawing/2014/main" id="{78C162D3-4D4B-0893-8D29-9C85FD84134A}"/>
              </a:ext>
            </a:extLst>
          </p:cNvPr>
          <p:cNvSpPr/>
          <p:nvPr/>
        </p:nvSpPr>
        <p:spPr>
          <a:xfrm>
            <a:off x="9149169" y="3792955"/>
            <a:ext cx="2189600" cy="10156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eiusmod tempor incididunt ut labore </a:t>
            </a:r>
            <a:endParaRPr sz="1200" kern="0">
              <a:solidFill>
                <a:srgbClr val="242C4F"/>
              </a:solidFill>
              <a:latin typeface="Montserrat"/>
              <a:ea typeface="Montserrat"/>
              <a:cs typeface="Montserrat"/>
              <a:sym typeface="Montserrat"/>
            </a:endParaRPr>
          </a:p>
        </p:txBody>
      </p:sp>
      <p:cxnSp>
        <p:nvCxnSpPr>
          <p:cNvPr id="184" name="Google Shape;184;p18">
            <a:extLst>
              <a:ext uri="{FF2B5EF4-FFF2-40B4-BE49-F238E27FC236}">
                <a16:creationId xmlns:a16="http://schemas.microsoft.com/office/drawing/2014/main" id="{91AC7E91-388A-103A-2583-F6BD0E7BE673}"/>
              </a:ext>
            </a:extLst>
          </p:cNvPr>
          <p:cNvCxnSpPr/>
          <p:nvPr/>
        </p:nvCxnSpPr>
        <p:spPr>
          <a:xfrm>
            <a:off x="1190467" y="1014600"/>
            <a:ext cx="71628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185" name="Google Shape;185;p18">
            <a:extLst>
              <a:ext uri="{FF2B5EF4-FFF2-40B4-BE49-F238E27FC236}">
                <a16:creationId xmlns:a16="http://schemas.microsoft.com/office/drawing/2014/main" id="{94F01CFE-4545-3799-302C-C41ED471F3E2}"/>
              </a:ext>
            </a:extLst>
          </p:cNvPr>
          <p:cNvSpPr txBox="1"/>
          <p:nvPr/>
        </p:nvSpPr>
        <p:spPr>
          <a:xfrm>
            <a:off x="1083851"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Insertar título</a:t>
            </a:r>
            <a:endParaRPr sz="2267" b="1" kern="0">
              <a:solidFill>
                <a:srgbClr val="242C4F"/>
              </a:solidFill>
              <a:latin typeface="Lora"/>
              <a:ea typeface="Lora"/>
              <a:cs typeface="Lora"/>
              <a:sym typeface="Lora"/>
            </a:endParaRPr>
          </a:p>
        </p:txBody>
      </p:sp>
      <p:pic>
        <p:nvPicPr>
          <p:cNvPr id="186" name="Google Shape;186;p18">
            <a:extLst>
              <a:ext uri="{FF2B5EF4-FFF2-40B4-BE49-F238E27FC236}">
                <a16:creationId xmlns:a16="http://schemas.microsoft.com/office/drawing/2014/main" id="{68587C3B-7584-347C-D959-0810119879CE}"/>
              </a:ext>
            </a:extLst>
          </p:cNvPr>
          <p:cNvPicPr preferRelativeResize="0"/>
          <p:nvPr/>
        </p:nvPicPr>
        <p:blipFill rotWithShape="1">
          <a:blip r:embed="rId3">
            <a:alphaModFix/>
          </a:blip>
          <a:srcRect/>
          <a:stretch/>
        </p:blipFill>
        <p:spPr>
          <a:xfrm>
            <a:off x="8853447" y="5659695"/>
            <a:ext cx="2250547" cy="806800"/>
          </a:xfrm>
          <a:prstGeom prst="rect">
            <a:avLst/>
          </a:prstGeom>
          <a:noFill/>
          <a:ln>
            <a:noFill/>
          </a:ln>
        </p:spPr>
      </p:pic>
      <p:sp>
        <p:nvSpPr>
          <p:cNvPr id="4" name="Google Shape;233;p47">
            <a:extLst>
              <a:ext uri="{FF2B5EF4-FFF2-40B4-BE49-F238E27FC236}">
                <a16:creationId xmlns:a16="http://schemas.microsoft.com/office/drawing/2014/main" id="{F9E228EA-91F0-171F-B345-198F0A196EFA}"/>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dirty="0">
              <a:solidFill>
                <a:srgbClr val="000000"/>
              </a:solidFill>
              <a:latin typeface="Verdana"/>
              <a:ea typeface="Verdana"/>
              <a:cs typeface="Verdana"/>
              <a:sym typeface="Verdana"/>
            </a:endParaRPr>
          </a:p>
        </p:txBody>
      </p:sp>
      <p:sp>
        <p:nvSpPr>
          <p:cNvPr id="3" name="Slide Number Placeholder 5">
            <a:extLst>
              <a:ext uri="{FF2B5EF4-FFF2-40B4-BE49-F238E27FC236}">
                <a16:creationId xmlns:a16="http://schemas.microsoft.com/office/drawing/2014/main" id="{356BB797-82C8-C0CC-2A0C-D64E501A3E05}"/>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34</a:t>
            </a:fld>
            <a:endParaRPr lang="en-US" sz="1000" dirty="0"/>
          </a:p>
        </p:txBody>
      </p:sp>
      <p:pic>
        <p:nvPicPr>
          <p:cNvPr id="6" name="Gráfico 5">
            <a:extLst>
              <a:ext uri="{FF2B5EF4-FFF2-40B4-BE49-F238E27FC236}">
                <a16:creationId xmlns:a16="http://schemas.microsoft.com/office/drawing/2014/main" id="{8CE68540-0CA9-866B-B4A9-2A31F627132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4786767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0"/>
        <p:cNvGrpSpPr/>
        <p:nvPr/>
      </p:nvGrpSpPr>
      <p:grpSpPr>
        <a:xfrm>
          <a:off x="0" y="0"/>
          <a:ext cx="0" cy="0"/>
          <a:chOff x="0" y="0"/>
          <a:chExt cx="0" cy="0"/>
        </a:xfrm>
      </p:grpSpPr>
      <p:sp>
        <p:nvSpPr>
          <p:cNvPr id="191" name="Google Shape;191;p19"/>
          <p:cNvSpPr/>
          <p:nvPr/>
        </p:nvSpPr>
        <p:spPr>
          <a:xfrm>
            <a:off x="1190683" y="1695616"/>
            <a:ext cx="788800" cy="813600"/>
          </a:xfrm>
          <a:prstGeom prst="ellipse">
            <a:avLst/>
          </a:prstGeom>
          <a:noFill/>
          <a:ln w="12700" cap="flat" cmpd="sng">
            <a:solidFill>
              <a:schemeClr val="accent5"/>
            </a:solidFill>
            <a:prstDash val="solid"/>
            <a:miter lim="800000"/>
            <a:headEnd type="none" w="sm" len="sm"/>
            <a:tailEnd type="none" w="sm" len="sm"/>
          </a:ln>
        </p:spPr>
        <p:txBody>
          <a:bodyPr spcFirstLastPara="1" wrap="square" lIns="91433" tIns="45700" rIns="91433" bIns="45700" anchor="ctr" anchorCtr="0">
            <a:noAutofit/>
          </a:bodyPr>
          <a:lstStyle/>
          <a:p>
            <a:pPr algn="ctr" defTabSz="1219170">
              <a:buClr>
                <a:srgbClr val="000000"/>
              </a:buClr>
              <a:buSzPts val="1200"/>
            </a:pPr>
            <a:endParaRPr sz="1600" kern="0">
              <a:solidFill>
                <a:srgbClr val="FFFFFF"/>
              </a:solidFill>
              <a:latin typeface="Calibri"/>
              <a:ea typeface="Calibri"/>
              <a:cs typeface="Calibri"/>
              <a:sym typeface="Calibri"/>
            </a:endParaRPr>
          </a:p>
        </p:txBody>
      </p:sp>
      <p:grpSp>
        <p:nvGrpSpPr>
          <p:cNvPr id="192" name="Google Shape;192;p19"/>
          <p:cNvGrpSpPr/>
          <p:nvPr/>
        </p:nvGrpSpPr>
        <p:grpSpPr>
          <a:xfrm>
            <a:off x="1459411" y="1922075"/>
            <a:ext cx="251575" cy="346144"/>
            <a:chOff x="3471472" y="902398"/>
            <a:chExt cx="295275" cy="393763"/>
          </a:xfrm>
        </p:grpSpPr>
        <p:sp>
          <p:nvSpPr>
            <p:cNvPr id="193" name="Google Shape;193;p19"/>
            <p:cNvSpPr/>
            <p:nvPr/>
          </p:nvSpPr>
          <p:spPr>
            <a:xfrm>
              <a:off x="3549482" y="902398"/>
              <a:ext cx="142875" cy="76200"/>
            </a:xfrm>
            <a:custGeom>
              <a:avLst/>
              <a:gdLst/>
              <a:ahLst/>
              <a:cxnLst/>
              <a:rect l="l" t="t" r="r" b="b"/>
              <a:pathLst>
                <a:path w="142875" h="76200" extrusionOk="0">
                  <a:moveTo>
                    <a:pt x="107442" y="7144"/>
                  </a:moveTo>
                  <a:lnTo>
                    <a:pt x="40577" y="7144"/>
                  </a:lnTo>
                  <a:cubicBezTo>
                    <a:pt x="22098" y="7144"/>
                    <a:pt x="7144" y="22098"/>
                    <a:pt x="7144" y="40577"/>
                  </a:cubicBezTo>
                  <a:cubicBezTo>
                    <a:pt x="7144" y="59055"/>
                    <a:pt x="22098" y="74009"/>
                    <a:pt x="40577" y="74009"/>
                  </a:cubicBezTo>
                  <a:lnTo>
                    <a:pt x="107442" y="74009"/>
                  </a:lnTo>
                  <a:cubicBezTo>
                    <a:pt x="125921" y="74009"/>
                    <a:pt x="140875" y="59055"/>
                    <a:pt x="140875" y="40577"/>
                  </a:cubicBezTo>
                  <a:cubicBezTo>
                    <a:pt x="140875" y="22098"/>
                    <a:pt x="125825" y="7144"/>
                    <a:pt x="107442" y="7144"/>
                  </a:cubicBezTo>
                  <a:close/>
                </a:path>
              </a:pathLst>
            </a:custGeom>
            <a:solidFill>
              <a:schemeClr val="accent5"/>
            </a:solidFill>
            <a:ln>
              <a:noFill/>
            </a:ln>
          </p:spPr>
          <p:txBody>
            <a:bodyPr spcFirstLastPara="1" wrap="square" lIns="91433" tIns="45700" rIns="91433" bIns="45700" anchor="ctr" anchorCtr="0">
              <a:noAutofit/>
            </a:bodyPr>
            <a:lstStyle/>
            <a:p>
              <a:pPr algn="ctr" defTabSz="1219170">
                <a:buClr>
                  <a:srgbClr val="000000"/>
                </a:buClr>
                <a:buSzPts val="1400"/>
              </a:pPr>
              <a:endParaRPr sz="1867" kern="0">
                <a:solidFill>
                  <a:srgbClr val="000000"/>
                </a:solidFill>
                <a:latin typeface="Calibri"/>
                <a:ea typeface="Calibri"/>
                <a:cs typeface="Calibri"/>
                <a:sym typeface="Calibri"/>
              </a:endParaRPr>
            </a:p>
          </p:txBody>
        </p:sp>
        <p:sp>
          <p:nvSpPr>
            <p:cNvPr id="194" name="Google Shape;194;p19"/>
            <p:cNvSpPr/>
            <p:nvPr/>
          </p:nvSpPr>
          <p:spPr>
            <a:xfrm>
              <a:off x="3471472" y="924686"/>
              <a:ext cx="295275" cy="371475"/>
            </a:xfrm>
            <a:custGeom>
              <a:avLst/>
              <a:gdLst/>
              <a:ahLst/>
              <a:cxnLst/>
              <a:rect l="l" t="t" r="r" b="b"/>
              <a:pathLst>
                <a:path w="295275" h="371475" extrusionOk="0">
                  <a:moveTo>
                    <a:pt x="263462" y="7144"/>
                  </a:moveTo>
                  <a:lnTo>
                    <a:pt x="240030" y="7144"/>
                  </a:lnTo>
                  <a:cubicBezTo>
                    <a:pt x="240792" y="10763"/>
                    <a:pt x="241173" y="14478"/>
                    <a:pt x="241173" y="18288"/>
                  </a:cubicBezTo>
                  <a:cubicBezTo>
                    <a:pt x="241173" y="49054"/>
                    <a:pt x="216218" y="74009"/>
                    <a:pt x="185452" y="74009"/>
                  </a:cubicBezTo>
                  <a:lnTo>
                    <a:pt x="118586" y="74009"/>
                  </a:lnTo>
                  <a:cubicBezTo>
                    <a:pt x="87821" y="74009"/>
                    <a:pt x="62865" y="49054"/>
                    <a:pt x="62865" y="18288"/>
                  </a:cubicBezTo>
                  <a:cubicBezTo>
                    <a:pt x="62865" y="14478"/>
                    <a:pt x="63246" y="10763"/>
                    <a:pt x="64008" y="7144"/>
                  </a:cubicBezTo>
                  <a:lnTo>
                    <a:pt x="40577" y="7144"/>
                  </a:lnTo>
                  <a:cubicBezTo>
                    <a:pt x="22098" y="7144"/>
                    <a:pt x="7144" y="22098"/>
                    <a:pt x="7144" y="40577"/>
                  </a:cubicBezTo>
                  <a:lnTo>
                    <a:pt x="7144" y="331851"/>
                  </a:lnTo>
                  <a:cubicBezTo>
                    <a:pt x="7144" y="350330"/>
                    <a:pt x="22098" y="365284"/>
                    <a:pt x="40577" y="365284"/>
                  </a:cubicBezTo>
                  <a:lnTo>
                    <a:pt x="263462" y="365284"/>
                  </a:lnTo>
                  <a:cubicBezTo>
                    <a:pt x="281940" y="365284"/>
                    <a:pt x="296894" y="350330"/>
                    <a:pt x="296894" y="331851"/>
                  </a:cubicBezTo>
                  <a:lnTo>
                    <a:pt x="296894" y="40577"/>
                  </a:lnTo>
                  <a:cubicBezTo>
                    <a:pt x="296894" y="22098"/>
                    <a:pt x="281845" y="7144"/>
                    <a:pt x="263462" y="7144"/>
                  </a:cubicBezTo>
                  <a:close/>
                  <a:moveTo>
                    <a:pt x="115253" y="295085"/>
                  </a:moveTo>
                  <a:lnTo>
                    <a:pt x="81820" y="328517"/>
                  </a:lnTo>
                  <a:cubicBezTo>
                    <a:pt x="77438" y="332899"/>
                    <a:pt x="70390" y="332899"/>
                    <a:pt x="66104" y="328517"/>
                  </a:cubicBezTo>
                  <a:lnTo>
                    <a:pt x="54959" y="317373"/>
                  </a:lnTo>
                  <a:cubicBezTo>
                    <a:pt x="50578" y="312992"/>
                    <a:pt x="50578" y="305943"/>
                    <a:pt x="54959" y="301657"/>
                  </a:cubicBezTo>
                  <a:cubicBezTo>
                    <a:pt x="59341" y="297275"/>
                    <a:pt x="66389" y="297275"/>
                    <a:pt x="70676" y="301657"/>
                  </a:cubicBezTo>
                  <a:lnTo>
                    <a:pt x="73914" y="304895"/>
                  </a:lnTo>
                  <a:lnTo>
                    <a:pt x="99441" y="279368"/>
                  </a:lnTo>
                  <a:cubicBezTo>
                    <a:pt x="103822" y="274987"/>
                    <a:pt x="110871" y="274987"/>
                    <a:pt x="115157" y="279368"/>
                  </a:cubicBezTo>
                  <a:cubicBezTo>
                    <a:pt x="119634" y="283750"/>
                    <a:pt x="119634" y="290798"/>
                    <a:pt x="115253" y="295085"/>
                  </a:cubicBezTo>
                  <a:close/>
                  <a:moveTo>
                    <a:pt x="115253" y="205264"/>
                  </a:moveTo>
                  <a:lnTo>
                    <a:pt x="81820" y="238697"/>
                  </a:lnTo>
                  <a:cubicBezTo>
                    <a:pt x="77438" y="243078"/>
                    <a:pt x="70390" y="243078"/>
                    <a:pt x="66104" y="238697"/>
                  </a:cubicBezTo>
                  <a:lnTo>
                    <a:pt x="54959" y="227552"/>
                  </a:lnTo>
                  <a:cubicBezTo>
                    <a:pt x="50578" y="223171"/>
                    <a:pt x="50578" y="216122"/>
                    <a:pt x="54959" y="211836"/>
                  </a:cubicBezTo>
                  <a:cubicBezTo>
                    <a:pt x="59341" y="207455"/>
                    <a:pt x="66389" y="207455"/>
                    <a:pt x="70676" y="211836"/>
                  </a:cubicBezTo>
                  <a:lnTo>
                    <a:pt x="73914" y="215075"/>
                  </a:lnTo>
                  <a:lnTo>
                    <a:pt x="99441" y="189548"/>
                  </a:lnTo>
                  <a:cubicBezTo>
                    <a:pt x="103822" y="185166"/>
                    <a:pt x="110871" y="185166"/>
                    <a:pt x="115157" y="189548"/>
                  </a:cubicBezTo>
                  <a:cubicBezTo>
                    <a:pt x="119634" y="193834"/>
                    <a:pt x="119634" y="200882"/>
                    <a:pt x="115253" y="205264"/>
                  </a:cubicBezTo>
                  <a:close/>
                  <a:moveTo>
                    <a:pt x="115253" y="115348"/>
                  </a:moveTo>
                  <a:lnTo>
                    <a:pt x="81820" y="148781"/>
                  </a:lnTo>
                  <a:cubicBezTo>
                    <a:pt x="79629" y="150971"/>
                    <a:pt x="76771" y="152019"/>
                    <a:pt x="73914" y="152019"/>
                  </a:cubicBezTo>
                  <a:cubicBezTo>
                    <a:pt x="71056" y="152019"/>
                    <a:pt x="68199" y="150971"/>
                    <a:pt x="66008" y="148781"/>
                  </a:cubicBezTo>
                  <a:lnTo>
                    <a:pt x="54864" y="137636"/>
                  </a:lnTo>
                  <a:cubicBezTo>
                    <a:pt x="50483" y="133255"/>
                    <a:pt x="50483" y="126206"/>
                    <a:pt x="54864" y="121920"/>
                  </a:cubicBezTo>
                  <a:cubicBezTo>
                    <a:pt x="59246" y="117539"/>
                    <a:pt x="66294" y="117539"/>
                    <a:pt x="70580" y="121920"/>
                  </a:cubicBezTo>
                  <a:lnTo>
                    <a:pt x="73819" y="125159"/>
                  </a:lnTo>
                  <a:lnTo>
                    <a:pt x="99346" y="99632"/>
                  </a:lnTo>
                  <a:cubicBezTo>
                    <a:pt x="103727" y="95250"/>
                    <a:pt x="110776" y="95250"/>
                    <a:pt x="115062" y="99632"/>
                  </a:cubicBezTo>
                  <a:cubicBezTo>
                    <a:pt x="119634" y="103918"/>
                    <a:pt x="119634" y="110966"/>
                    <a:pt x="115253" y="115348"/>
                  </a:cubicBezTo>
                  <a:close/>
                  <a:moveTo>
                    <a:pt x="241173" y="320707"/>
                  </a:moveTo>
                  <a:lnTo>
                    <a:pt x="152019" y="320707"/>
                  </a:lnTo>
                  <a:cubicBezTo>
                    <a:pt x="145828" y="320707"/>
                    <a:pt x="140875" y="315754"/>
                    <a:pt x="140875" y="309563"/>
                  </a:cubicBezTo>
                  <a:cubicBezTo>
                    <a:pt x="140875" y="303371"/>
                    <a:pt x="145828" y="298418"/>
                    <a:pt x="152019" y="298418"/>
                  </a:cubicBezTo>
                  <a:lnTo>
                    <a:pt x="241173" y="298418"/>
                  </a:lnTo>
                  <a:cubicBezTo>
                    <a:pt x="247364" y="298418"/>
                    <a:pt x="252317" y="303371"/>
                    <a:pt x="252317" y="309563"/>
                  </a:cubicBezTo>
                  <a:cubicBezTo>
                    <a:pt x="252317" y="315754"/>
                    <a:pt x="247269" y="320707"/>
                    <a:pt x="241173" y="320707"/>
                  </a:cubicBezTo>
                  <a:close/>
                  <a:moveTo>
                    <a:pt x="241173" y="230791"/>
                  </a:moveTo>
                  <a:lnTo>
                    <a:pt x="152019" y="230791"/>
                  </a:lnTo>
                  <a:cubicBezTo>
                    <a:pt x="145828" y="230791"/>
                    <a:pt x="140875" y="225838"/>
                    <a:pt x="140875" y="219647"/>
                  </a:cubicBezTo>
                  <a:cubicBezTo>
                    <a:pt x="140875" y="213455"/>
                    <a:pt x="145828" y="208502"/>
                    <a:pt x="152019" y="208502"/>
                  </a:cubicBezTo>
                  <a:lnTo>
                    <a:pt x="241173" y="208502"/>
                  </a:lnTo>
                  <a:cubicBezTo>
                    <a:pt x="247364" y="208502"/>
                    <a:pt x="252317" y="213455"/>
                    <a:pt x="252317" y="219647"/>
                  </a:cubicBezTo>
                  <a:cubicBezTo>
                    <a:pt x="252317" y="225838"/>
                    <a:pt x="247269" y="230791"/>
                    <a:pt x="241173" y="230791"/>
                  </a:cubicBezTo>
                  <a:close/>
                  <a:moveTo>
                    <a:pt x="241173" y="140875"/>
                  </a:moveTo>
                  <a:lnTo>
                    <a:pt x="152019" y="140875"/>
                  </a:lnTo>
                  <a:cubicBezTo>
                    <a:pt x="145828" y="140875"/>
                    <a:pt x="140875" y="135922"/>
                    <a:pt x="140875" y="129731"/>
                  </a:cubicBezTo>
                  <a:cubicBezTo>
                    <a:pt x="140875" y="123539"/>
                    <a:pt x="145828" y="118586"/>
                    <a:pt x="152019" y="118586"/>
                  </a:cubicBezTo>
                  <a:lnTo>
                    <a:pt x="241173" y="118586"/>
                  </a:lnTo>
                  <a:cubicBezTo>
                    <a:pt x="247364" y="118586"/>
                    <a:pt x="252317" y="123539"/>
                    <a:pt x="252317" y="129731"/>
                  </a:cubicBezTo>
                  <a:cubicBezTo>
                    <a:pt x="252317" y="135922"/>
                    <a:pt x="247269" y="140875"/>
                    <a:pt x="241173" y="140875"/>
                  </a:cubicBezTo>
                  <a:close/>
                </a:path>
              </a:pathLst>
            </a:custGeom>
            <a:solidFill>
              <a:schemeClr val="accent5"/>
            </a:solidFill>
            <a:ln>
              <a:noFill/>
            </a:ln>
          </p:spPr>
          <p:txBody>
            <a:bodyPr spcFirstLastPara="1" wrap="square" lIns="91433" tIns="45700" rIns="91433" bIns="45700" anchor="ctr" anchorCtr="0">
              <a:noAutofit/>
            </a:bodyPr>
            <a:lstStyle/>
            <a:p>
              <a:pPr algn="ctr" defTabSz="1219170">
                <a:buClr>
                  <a:srgbClr val="000000"/>
                </a:buClr>
                <a:buSzPts val="1400"/>
              </a:pPr>
              <a:endParaRPr sz="1867" kern="0">
                <a:solidFill>
                  <a:srgbClr val="000000"/>
                </a:solidFill>
                <a:latin typeface="Calibri"/>
                <a:ea typeface="Calibri"/>
                <a:cs typeface="Calibri"/>
                <a:sym typeface="Calibri"/>
              </a:endParaRPr>
            </a:p>
          </p:txBody>
        </p:sp>
      </p:grpSp>
      <p:sp>
        <p:nvSpPr>
          <p:cNvPr id="195" name="Google Shape;195;p19"/>
          <p:cNvSpPr txBox="1"/>
          <p:nvPr/>
        </p:nvSpPr>
        <p:spPr>
          <a:xfrm>
            <a:off x="2236485" y="2021941"/>
            <a:ext cx="6946800" cy="5232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a:t>
            </a:r>
            <a:endParaRPr sz="1200" kern="0">
              <a:solidFill>
                <a:srgbClr val="242C4F"/>
              </a:solidFill>
              <a:latin typeface="Montserrat"/>
              <a:ea typeface="Montserrat"/>
              <a:cs typeface="Montserrat"/>
              <a:sym typeface="Montserrat"/>
            </a:endParaRPr>
          </a:p>
          <a:p>
            <a:pPr defTabSz="1219170">
              <a:buClr>
                <a:srgbClr val="000000"/>
              </a:buClr>
              <a:buSzPts val="900"/>
            </a:pPr>
            <a:r>
              <a:rPr lang="es-AR" altLang="ko" sz="1200" kern="0">
                <a:solidFill>
                  <a:srgbClr val="242C4F"/>
                </a:solidFill>
                <a:latin typeface="Montserrat"/>
                <a:ea typeface="Montserrat"/>
                <a:cs typeface="Montserrat"/>
                <a:sym typeface="Montserrat"/>
              </a:rPr>
              <a:t>eiusmod tempor incididunt ut labore et dolore magna aliqua.</a:t>
            </a:r>
            <a:endParaRPr sz="1200" kern="0">
              <a:solidFill>
                <a:srgbClr val="242C4F"/>
              </a:solidFill>
              <a:latin typeface="Montserrat"/>
              <a:ea typeface="Montserrat"/>
              <a:cs typeface="Montserrat"/>
              <a:sym typeface="Montserrat"/>
            </a:endParaRPr>
          </a:p>
        </p:txBody>
      </p:sp>
      <p:sp>
        <p:nvSpPr>
          <p:cNvPr id="196" name="Google Shape;196;p19"/>
          <p:cNvSpPr/>
          <p:nvPr/>
        </p:nvSpPr>
        <p:spPr>
          <a:xfrm>
            <a:off x="2236484" y="1683381"/>
            <a:ext cx="69320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kern="0">
              <a:solidFill>
                <a:srgbClr val="242C4F"/>
              </a:solidFill>
              <a:latin typeface="Montserrat"/>
              <a:ea typeface="Montserrat"/>
              <a:cs typeface="Montserrat"/>
              <a:sym typeface="Montserrat"/>
            </a:endParaRPr>
          </a:p>
        </p:txBody>
      </p:sp>
      <p:sp>
        <p:nvSpPr>
          <p:cNvPr id="197" name="Google Shape;197;p19"/>
          <p:cNvSpPr/>
          <p:nvPr/>
        </p:nvSpPr>
        <p:spPr>
          <a:xfrm>
            <a:off x="1190468" y="2813435"/>
            <a:ext cx="788800" cy="814000"/>
          </a:xfrm>
          <a:prstGeom prst="ellipse">
            <a:avLst/>
          </a:prstGeom>
          <a:noFill/>
          <a:ln w="12700" cap="flat" cmpd="sng">
            <a:solidFill>
              <a:schemeClr val="accent5"/>
            </a:solidFill>
            <a:prstDash val="solid"/>
            <a:miter lim="800000"/>
            <a:headEnd type="none" w="sm" len="sm"/>
            <a:tailEnd type="none" w="sm" len="sm"/>
          </a:ln>
        </p:spPr>
        <p:txBody>
          <a:bodyPr spcFirstLastPara="1" wrap="square" lIns="91433" tIns="45700" rIns="91433" bIns="45700" anchor="ctr" anchorCtr="0">
            <a:noAutofit/>
          </a:bodyPr>
          <a:lstStyle/>
          <a:p>
            <a:pPr algn="ctr" defTabSz="1219170">
              <a:buClr>
                <a:srgbClr val="000000"/>
              </a:buClr>
              <a:buSzPts val="1200"/>
            </a:pPr>
            <a:endParaRPr sz="1600" kern="0">
              <a:solidFill>
                <a:srgbClr val="FFFFFF"/>
              </a:solidFill>
              <a:latin typeface="Calibri"/>
              <a:ea typeface="Calibri"/>
              <a:cs typeface="Calibri"/>
              <a:sym typeface="Calibri"/>
            </a:endParaRPr>
          </a:p>
        </p:txBody>
      </p:sp>
      <p:grpSp>
        <p:nvGrpSpPr>
          <p:cNvPr id="198" name="Google Shape;198;p19"/>
          <p:cNvGrpSpPr/>
          <p:nvPr/>
        </p:nvGrpSpPr>
        <p:grpSpPr>
          <a:xfrm>
            <a:off x="1414468" y="3042403"/>
            <a:ext cx="320571" cy="339339"/>
            <a:chOff x="2772242" y="1560385"/>
            <a:chExt cx="376198" cy="385905"/>
          </a:xfrm>
        </p:grpSpPr>
        <p:sp>
          <p:nvSpPr>
            <p:cNvPr id="199" name="Google Shape;199;p19"/>
            <p:cNvSpPr/>
            <p:nvPr/>
          </p:nvSpPr>
          <p:spPr>
            <a:xfrm>
              <a:off x="2976990" y="1560385"/>
              <a:ext cx="171450" cy="171450"/>
            </a:xfrm>
            <a:custGeom>
              <a:avLst/>
              <a:gdLst/>
              <a:ahLst/>
              <a:cxnLst/>
              <a:rect l="l" t="t" r="r" b="b"/>
              <a:pathLst>
                <a:path w="171450" h="171450" extrusionOk="0">
                  <a:moveTo>
                    <a:pt x="171489" y="136684"/>
                  </a:moveTo>
                  <a:cubicBezTo>
                    <a:pt x="165203" y="99250"/>
                    <a:pt x="145867" y="66961"/>
                    <a:pt x="118626" y="43910"/>
                  </a:cubicBezTo>
                  <a:cubicBezTo>
                    <a:pt x="91384" y="20860"/>
                    <a:pt x="56237" y="7144"/>
                    <a:pt x="18328" y="7144"/>
                  </a:cubicBezTo>
                  <a:lnTo>
                    <a:pt x="18328" y="7144"/>
                  </a:lnTo>
                  <a:cubicBezTo>
                    <a:pt x="12136" y="7144"/>
                    <a:pt x="7183" y="12097"/>
                    <a:pt x="7183" y="18288"/>
                  </a:cubicBezTo>
                  <a:lnTo>
                    <a:pt x="7183" y="161735"/>
                  </a:lnTo>
                  <a:cubicBezTo>
                    <a:pt x="7088" y="162592"/>
                    <a:pt x="7183" y="163449"/>
                    <a:pt x="7279" y="164306"/>
                  </a:cubicBezTo>
                  <a:cubicBezTo>
                    <a:pt x="8326" y="170402"/>
                    <a:pt x="14041" y="174498"/>
                    <a:pt x="20137" y="173450"/>
                  </a:cubicBezTo>
                  <a:lnTo>
                    <a:pt x="162250" y="149447"/>
                  </a:lnTo>
                  <a:cubicBezTo>
                    <a:pt x="168346" y="148495"/>
                    <a:pt x="172537" y="142780"/>
                    <a:pt x="171489" y="136684"/>
                  </a:cubicBezTo>
                  <a:close/>
                </a:path>
              </a:pathLst>
            </a:custGeom>
            <a:solidFill>
              <a:schemeClr val="accent5"/>
            </a:solidFill>
            <a:ln>
              <a:noFill/>
            </a:ln>
          </p:spPr>
          <p:txBody>
            <a:bodyPr spcFirstLastPara="1" wrap="square" lIns="91433" tIns="45700" rIns="91433" bIns="45700" anchor="ctr" anchorCtr="0">
              <a:noAutofit/>
            </a:bodyPr>
            <a:lstStyle/>
            <a:p>
              <a:pPr algn="ctr" defTabSz="1219170">
                <a:buClr>
                  <a:srgbClr val="000000"/>
                </a:buClr>
                <a:buSzPts val="1400"/>
              </a:pPr>
              <a:endParaRPr sz="1867" kern="0">
                <a:solidFill>
                  <a:srgbClr val="000000"/>
                </a:solidFill>
                <a:latin typeface="Calibri"/>
                <a:ea typeface="Calibri"/>
                <a:cs typeface="Calibri"/>
                <a:sym typeface="Calibri"/>
              </a:endParaRPr>
            </a:p>
          </p:txBody>
        </p:sp>
        <p:sp>
          <p:nvSpPr>
            <p:cNvPr id="200" name="Google Shape;200;p19"/>
            <p:cNvSpPr/>
            <p:nvPr/>
          </p:nvSpPr>
          <p:spPr>
            <a:xfrm>
              <a:off x="2830203" y="1774840"/>
              <a:ext cx="238125" cy="171450"/>
            </a:xfrm>
            <a:custGeom>
              <a:avLst/>
              <a:gdLst/>
              <a:ahLst/>
              <a:cxnLst/>
              <a:rect l="l" t="t" r="r" b="b"/>
              <a:pathLst>
                <a:path w="238125" h="171450" extrusionOk="0">
                  <a:moveTo>
                    <a:pt x="12143" y="110347"/>
                  </a:moveTo>
                  <a:cubicBezTo>
                    <a:pt x="4999" y="117491"/>
                    <a:pt x="5571" y="129302"/>
                    <a:pt x="13477" y="135684"/>
                  </a:cubicBezTo>
                  <a:cubicBezTo>
                    <a:pt x="43004" y="159306"/>
                    <a:pt x="80533" y="173593"/>
                    <a:pt x="121300" y="173593"/>
                  </a:cubicBezTo>
                  <a:lnTo>
                    <a:pt x="121300" y="173498"/>
                  </a:lnTo>
                  <a:lnTo>
                    <a:pt x="121395" y="173498"/>
                  </a:lnTo>
                  <a:cubicBezTo>
                    <a:pt x="160638" y="173498"/>
                    <a:pt x="199786" y="160163"/>
                    <a:pt x="231694" y="133588"/>
                  </a:cubicBezTo>
                  <a:cubicBezTo>
                    <a:pt x="238076" y="128254"/>
                    <a:pt x="238552" y="118539"/>
                    <a:pt x="232647" y="112633"/>
                  </a:cubicBezTo>
                  <a:lnTo>
                    <a:pt x="131301" y="11287"/>
                  </a:lnTo>
                  <a:cubicBezTo>
                    <a:pt x="125776" y="5763"/>
                    <a:pt x="116728" y="5763"/>
                    <a:pt x="111203" y="11287"/>
                  </a:cubicBezTo>
                  <a:lnTo>
                    <a:pt x="12143" y="110347"/>
                  </a:lnTo>
                  <a:close/>
                </a:path>
              </a:pathLst>
            </a:custGeom>
            <a:solidFill>
              <a:schemeClr val="accent5"/>
            </a:solidFill>
            <a:ln>
              <a:noFill/>
            </a:ln>
          </p:spPr>
          <p:txBody>
            <a:bodyPr spcFirstLastPara="1" wrap="square" lIns="91433" tIns="45700" rIns="91433" bIns="45700" anchor="ctr" anchorCtr="0">
              <a:noAutofit/>
            </a:bodyPr>
            <a:lstStyle/>
            <a:p>
              <a:pPr algn="ctr" defTabSz="1219170">
                <a:buClr>
                  <a:srgbClr val="000000"/>
                </a:buClr>
                <a:buSzPts val="1400"/>
              </a:pPr>
              <a:endParaRPr sz="1867" kern="0">
                <a:solidFill>
                  <a:srgbClr val="000000"/>
                </a:solidFill>
                <a:latin typeface="Calibri"/>
                <a:ea typeface="Calibri"/>
                <a:cs typeface="Calibri"/>
                <a:sym typeface="Calibri"/>
              </a:endParaRPr>
            </a:p>
          </p:txBody>
        </p:sp>
        <p:sp>
          <p:nvSpPr>
            <p:cNvPr id="201" name="Google Shape;201;p19"/>
            <p:cNvSpPr/>
            <p:nvPr/>
          </p:nvSpPr>
          <p:spPr>
            <a:xfrm>
              <a:off x="2986086" y="1739645"/>
              <a:ext cx="142875" cy="133350"/>
            </a:xfrm>
            <a:custGeom>
              <a:avLst/>
              <a:gdLst/>
              <a:ahLst/>
              <a:cxnLst/>
              <a:rect l="l" t="t" r="r" b="b"/>
              <a:pathLst>
                <a:path w="142875" h="133350" extrusionOk="0">
                  <a:moveTo>
                    <a:pt x="137058" y="18479"/>
                  </a:moveTo>
                  <a:cubicBezTo>
                    <a:pt x="136391" y="11906"/>
                    <a:pt x="130866" y="7144"/>
                    <a:pt x="124485" y="7144"/>
                  </a:cubicBezTo>
                  <a:cubicBezTo>
                    <a:pt x="123723" y="7144"/>
                    <a:pt x="122961" y="7239"/>
                    <a:pt x="122199" y="7334"/>
                  </a:cubicBezTo>
                  <a:lnTo>
                    <a:pt x="18757" y="26479"/>
                  </a:lnTo>
                  <a:cubicBezTo>
                    <a:pt x="7518" y="28575"/>
                    <a:pt x="3231" y="42386"/>
                    <a:pt x="11328" y="50483"/>
                  </a:cubicBezTo>
                  <a:lnTo>
                    <a:pt x="90195" y="129350"/>
                  </a:lnTo>
                  <a:cubicBezTo>
                    <a:pt x="96672" y="135827"/>
                    <a:pt x="107530" y="134493"/>
                    <a:pt x="112388" y="126683"/>
                  </a:cubicBezTo>
                  <a:cubicBezTo>
                    <a:pt x="121627" y="111728"/>
                    <a:pt x="128580" y="95250"/>
                    <a:pt x="132962" y="77819"/>
                  </a:cubicBezTo>
                  <a:cubicBezTo>
                    <a:pt x="133057" y="77533"/>
                    <a:pt x="133057" y="77248"/>
                    <a:pt x="133152" y="76962"/>
                  </a:cubicBezTo>
                  <a:cubicBezTo>
                    <a:pt x="134010" y="73533"/>
                    <a:pt x="134676" y="70104"/>
                    <a:pt x="135343" y="66580"/>
                  </a:cubicBezTo>
                  <a:cubicBezTo>
                    <a:pt x="138105" y="50959"/>
                    <a:pt x="138772" y="34862"/>
                    <a:pt x="137058" y="18479"/>
                  </a:cubicBezTo>
                  <a:close/>
                </a:path>
              </a:pathLst>
            </a:custGeom>
            <a:solidFill>
              <a:schemeClr val="accent5"/>
            </a:solidFill>
            <a:ln>
              <a:noFill/>
            </a:ln>
          </p:spPr>
          <p:txBody>
            <a:bodyPr spcFirstLastPara="1" wrap="square" lIns="91433" tIns="45700" rIns="91433" bIns="45700" anchor="ctr" anchorCtr="0">
              <a:noAutofit/>
            </a:bodyPr>
            <a:lstStyle/>
            <a:p>
              <a:pPr algn="ctr" defTabSz="1219170">
                <a:buClr>
                  <a:srgbClr val="000000"/>
                </a:buClr>
                <a:buSzPts val="1400"/>
              </a:pPr>
              <a:endParaRPr sz="1867" kern="0">
                <a:solidFill>
                  <a:srgbClr val="000000"/>
                </a:solidFill>
                <a:latin typeface="Calibri"/>
                <a:ea typeface="Calibri"/>
                <a:cs typeface="Calibri"/>
                <a:sym typeface="Calibri"/>
              </a:endParaRPr>
            </a:p>
          </p:txBody>
        </p:sp>
        <p:sp>
          <p:nvSpPr>
            <p:cNvPr id="202" name="Google Shape;202;p19"/>
            <p:cNvSpPr/>
            <p:nvPr/>
          </p:nvSpPr>
          <p:spPr>
            <a:xfrm>
              <a:off x="2772242" y="1597152"/>
              <a:ext cx="180975" cy="276225"/>
            </a:xfrm>
            <a:custGeom>
              <a:avLst/>
              <a:gdLst/>
              <a:ahLst/>
              <a:cxnLst/>
              <a:rect l="l" t="t" r="r" b="b"/>
              <a:pathLst>
                <a:path w="180975" h="276225" extrusionOk="0">
                  <a:moveTo>
                    <a:pt x="163449" y="162973"/>
                  </a:moveTo>
                  <a:lnTo>
                    <a:pt x="175070" y="151352"/>
                  </a:lnTo>
                  <a:cubicBezTo>
                    <a:pt x="177737" y="148685"/>
                    <a:pt x="179261" y="145066"/>
                    <a:pt x="179261" y="141351"/>
                  </a:cubicBezTo>
                  <a:lnTo>
                    <a:pt x="179261" y="19812"/>
                  </a:lnTo>
                  <a:cubicBezTo>
                    <a:pt x="179261" y="12763"/>
                    <a:pt x="173546" y="7144"/>
                    <a:pt x="166688" y="7144"/>
                  </a:cubicBezTo>
                  <a:cubicBezTo>
                    <a:pt x="166402" y="7144"/>
                    <a:pt x="166021" y="7144"/>
                    <a:pt x="165735" y="7144"/>
                  </a:cubicBezTo>
                  <a:cubicBezTo>
                    <a:pt x="76962" y="14097"/>
                    <a:pt x="7144" y="88297"/>
                    <a:pt x="7144" y="178784"/>
                  </a:cubicBezTo>
                  <a:cubicBezTo>
                    <a:pt x="7144" y="211931"/>
                    <a:pt x="16478" y="242888"/>
                    <a:pt x="32671" y="269081"/>
                  </a:cubicBezTo>
                  <a:cubicBezTo>
                    <a:pt x="37433" y="276892"/>
                    <a:pt x="48292" y="278035"/>
                    <a:pt x="54769" y="271558"/>
                  </a:cubicBezTo>
                  <a:lnTo>
                    <a:pt x="163449" y="162973"/>
                  </a:lnTo>
                  <a:close/>
                </a:path>
              </a:pathLst>
            </a:custGeom>
            <a:solidFill>
              <a:schemeClr val="accent5"/>
            </a:solidFill>
            <a:ln>
              <a:noFill/>
            </a:ln>
          </p:spPr>
          <p:txBody>
            <a:bodyPr spcFirstLastPara="1" wrap="square" lIns="91433" tIns="45700" rIns="91433" bIns="45700" anchor="ctr" anchorCtr="0">
              <a:noAutofit/>
            </a:bodyPr>
            <a:lstStyle/>
            <a:p>
              <a:pPr algn="ctr" defTabSz="1219170">
                <a:buClr>
                  <a:srgbClr val="000000"/>
                </a:buClr>
                <a:buSzPts val="1400"/>
              </a:pPr>
              <a:endParaRPr sz="1867" kern="0">
                <a:solidFill>
                  <a:srgbClr val="000000"/>
                </a:solidFill>
                <a:latin typeface="Calibri"/>
                <a:ea typeface="Calibri"/>
                <a:cs typeface="Calibri"/>
                <a:sym typeface="Calibri"/>
              </a:endParaRPr>
            </a:p>
          </p:txBody>
        </p:sp>
      </p:grpSp>
      <p:sp>
        <p:nvSpPr>
          <p:cNvPr id="203" name="Google Shape;203;p19"/>
          <p:cNvSpPr txBox="1"/>
          <p:nvPr/>
        </p:nvSpPr>
        <p:spPr>
          <a:xfrm>
            <a:off x="2236485" y="3139765"/>
            <a:ext cx="6946800" cy="5232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a:t>
            </a:r>
            <a:endParaRPr sz="1200" kern="0">
              <a:solidFill>
                <a:srgbClr val="242C4F"/>
              </a:solidFill>
              <a:latin typeface="Montserrat"/>
              <a:ea typeface="Montserrat"/>
              <a:cs typeface="Montserrat"/>
              <a:sym typeface="Montserrat"/>
            </a:endParaRPr>
          </a:p>
          <a:p>
            <a:pPr defTabSz="1219170">
              <a:buClr>
                <a:srgbClr val="000000"/>
              </a:buClr>
              <a:buSzPts val="900"/>
            </a:pPr>
            <a:r>
              <a:rPr lang="es-AR" altLang="ko" sz="1200" kern="0">
                <a:solidFill>
                  <a:srgbClr val="242C4F"/>
                </a:solidFill>
                <a:latin typeface="Montserrat"/>
                <a:ea typeface="Montserrat"/>
                <a:cs typeface="Montserrat"/>
                <a:sym typeface="Montserrat"/>
              </a:rPr>
              <a:t>eiusmod tempor incididunt ut labore et dolore magna aliqua.</a:t>
            </a:r>
            <a:endParaRPr sz="1200" kern="0">
              <a:solidFill>
                <a:srgbClr val="242C4F"/>
              </a:solidFill>
              <a:latin typeface="Montserrat"/>
              <a:ea typeface="Montserrat"/>
              <a:cs typeface="Montserrat"/>
              <a:sym typeface="Montserrat"/>
            </a:endParaRPr>
          </a:p>
        </p:txBody>
      </p:sp>
      <p:sp>
        <p:nvSpPr>
          <p:cNvPr id="204" name="Google Shape;204;p19"/>
          <p:cNvSpPr/>
          <p:nvPr/>
        </p:nvSpPr>
        <p:spPr>
          <a:xfrm>
            <a:off x="2236484" y="2801204"/>
            <a:ext cx="69320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kern="0">
              <a:solidFill>
                <a:srgbClr val="242C4F"/>
              </a:solidFill>
              <a:latin typeface="Montserrat"/>
              <a:ea typeface="Montserrat"/>
              <a:cs typeface="Montserrat"/>
              <a:sym typeface="Montserrat"/>
            </a:endParaRPr>
          </a:p>
        </p:txBody>
      </p:sp>
      <p:sp>
        <p:nvSpPr>
          <p:cNvPr id="205" name="Google Shape;205;p19"/>
          <p:cNvSpPr/>
          <p:nvPr/>
        </p:nvSpPr>
        <p:spPr>
          <a:xfrm>
            <a:off x="1190468" y="3943919"/>
            <a:ext cx="788800" cy="814000"/>
          </a:xfrm>
          <a:prstGeom prst="ellipse">
            <a:avLst/>
          </a:prstGeom>
          <a:noFill/>
          <a:ln w="12700" cap="flat" cmpd="sng">
            <a:solidFill>
              <a:schemeClr val="accent5"/>
            </a:solidFill>
            <a:prstDash val="solid"/>
            <a:miter lim="800000"/>
            <a:headEnd type="none" w="sm" len="sm"/>
            <a:tailEnd type="none" w="sm" len="sm"/>
          </a:ln>
        </p:spPr>
        <p:txBody>
          <a:bodyPr spcFirstLastPara="1" wrap="square" lIns="91433" tIns="45700" rIns="91433" bIns="45700" anchor="ctr" anchorCtr="0">
            <a:noAutofit/>
          </a:bodyPr>
          <a:lstStyle/>
          <a:p>
            <a:pPr algn="ctr" defTabSz="1219170">
              <a:buClr>
                <a:srgbClr val="000000"/>
              </a:buClr>
              <a:buSzPts val="1200"/>
            </a:pPr>
            <a:endParaRPr sz="1600" kern="0">
              <a:solidFill>
                <a:srgbClr val="FFFFFF"/>
              </a:solidFill>
              <a:latin typeface="Calibri"/>
              <a:ea typeface="Calibri"/>
              <a:cs typeface="Calibri"/>
              <a:sym typeface="Calibri"/>
            </a:endParaRPr>
          </a:p>
        </p:txBody>
      </p:sp>
      <p:grpSp>
        <p:nvGrpSpPr>
          <p:cNvPr id="206" name="Google Shape;206;p19"/>
          <p:cNvGrpSpPr/>
          <p:nvPr/>
        </p:nvGrpSpPr>
        <p:grpSpPr>
          <a:xfrm>
            <a:off x="1418449" y="4179140"/>
            <a:ext cx="332780" cy="343401"/>
            <a:chOff x="752656" y="1562597"/>
            <a:chExt cx="390525" cy="390525"/>
          </a:xfrm>
        </p:grpSpPr>
        <p:sp>
          <p:nvSpPr>
            <p:cNvPr id="207" name="Google Shape;207;p19"/>
            <p:cNvSpPr/>
            <p:nvPr/>
          </p:nvSpPr>
          <p:spPr>
            <a:xfrm>
              <a:off x="797621" y="1607153"/>
              <a:ext cx="209550" cy="161925"/>
            </a:xfrm>
            <a:custGeom>
              <a:avLst/>
              <a:gdLst/>
              <a:ahLst/>
              <a:cxnLst/>
              <a:rect l="l" t="t" r="r" b="b"/>
              <a:pathLst>
                <a:path w="209550" h="161925" extrusionOk="0">
                  <a:moveTo>
                    <a:pt x="26568" y="159925"/>
                  </a:moveTo>
                  <a:lnTo>
                    <a:pt x="85528" y="100965"/>
                  </a:lnTo>
                  <a:lnTo>
                    <a:pt x="102292" y="117729"/>
                  </a:lnTo>
                  <a:cubicBezTo>
                    <a:pt x="105340" y="120777"/>
                    <a:pt x="110388" y="120777"/>
                    <a:pt x="113437" y="117729"/>
                  </a:cubicBezTo>
                  <a:lnTo>
                    <a:pt x="185922" y="45244"/>
                  </a:lnTo>
                  <a:lnTo>
                    <a:pt x="185922" y="64770"/>
                  </a:lnTo>
                  <a:cubicBezTo>
                    <a:pt x="185922" y="67246"/>
                    <a:pt x="187065" y="69723"/>
                    <a:pt x="189065" y="71152"/>
                  </a:cubicBezTo>
                  <a:cubicBezTo>
                    <a:pt x="198209" y="77915"/>
                    <a:pt x="208210" y="71533"/>
                    <a:pt x="208210" y="62865"/>
                  </a:cubicBezTo>
                  <a:lnTo>
                    <a:pt x="208210" y="18288"/>
                  </a:lnTo>
                  <a:cubicBezTo>
                    <a:pt x="208210" y="12097"/>
                    <a:pt x="203162" y="7144"/>
                    <a:pt x="197066" y="7144"/>
                  </a:cubicBezTo>
                  <a:lnTo>
                    <a:pt x="150584" y="7144"/>
                  </a:lnTo>
                  <a:cubicBezTo>
                    <a:pt x="148107" y="7144"/>
                    <a:pt x="145631" y="8287"/>
                    <a:pt x="144202" y="10287"/>
                  </a:cubicBezTo>
                  <a:cubicBezTo>
                    <a:pt x="137439" y="19431"/>
                    <a:pt x="143821" y="29432"/>
                    <a:pt x="152489" y="29432"/>
                  </a:cubicBezTo>
                  <a:lnTo>
                    <a:pt x="170205" y="29432"/>
                  </a:lnTo>
                  <a:lnTo>
                    <a:pt x="107912" y="91726"/>
                  </a:lnTo>
                  <a:lnTo>
                    <a:pt x="91148" y="74962"/>
                  </a:lnTo>
                  <a:cubicBezTo>
                    <a:pt x="88100" y="71914"/>
                    <a:pt x="83052" y="71914"/>
                    <a:pt x="80004" y="74962"/>
                  </a:cubicBezTo>
                  <a:lnTo>
                    <a:pt x="9519" y="145447"/>
                  </a:lnTo>
                  <a:cubicBezTo>
                    <a:pt x="7709" y="147256"/>
                    <a:pt x="6852" y="149733"/>
                    <a:pt x="7233" y="152209"/>
                  </a:cubicBezTo>
                  <a:cubicBezTo>
                    <a:pt x="8852" y="163544"/>
                    <a:pt x="20377" y="166116"/>
                    <a:pt x="26568" y="159925"/>
                  </a:cubicBezTo>
                  <a:close/>
                </a:path>
              </a:pathLst>
            </a:custGeom>
            <a:solidFill>
              <a:schemeClr val="accent5"/>
            </a:solidFill>
            <a:ln>
              <a:noFill/>
            </a:ln>
          </p:spPr>
          <p:txBody>
            <a:bodyPr spcFirstLastPara="1" wrap="square" lIns="91433" tIns="45700" rIns="91433" bIns="45700" anchor="ctr" anchorCtr="0">
              <a:noAutofit/>
            </a:bodyPr>
            <a:lstStyle/>
            <a:p>
              <a:pPr algn="ctr" defTabSz="1219170">
                <a:buClr>
                  <a:srgbClr val="000000"/>
                </a:buClr>
                <a:buSzPts val="1400"/>
              </a:pPr>
              <a:endParaRPr sz="1867" kern="0">
                <a:solidFill>
                  <a:srgbClr val="000000"/>
                </a:solidFill>
                <a:latin typeface="Calibri"/>
                <a:ea typeface="Calibri"/>
                <a:cs typeface="Calibri"/>
                <a:sym typeface="Calibri"/>
              </a:endParaRPr>
            </a:p>
          </p:txBody>
        </p:sp>
        <p:sp>
          <p:nvSpPr>
            <p:cNvPr id="208" name="Google Shape;208;p19"/>
            <p:cNvSpPr/>
            <p:nvPr/>
          </p:nvSpPr>
          <p:spPr>
            <a:xfrm>
              <a:off x="797995" y="1807749"/>
              <a:ext cx="95250" cy="104775"/>
            </a:xfrm>
            <a:custGeom>
              <a:avLst/>
              <a:gdLst/>
              <a:ahLst/>
              <a:cxnLst/>
              <a:rect l="l" t="t" r="r" b="b"/>
              <a:pathLst>
                <a:path w="95250" h="104775" extrusionOk="0">
                  <a:moveTo>
                    <a:pt x="18288" y="97822"/>
                  </a:moveTo>
                  <a:lnTo>
                    <a:pt x="85154" y="97822"/>
                  </a:lnTo>
                  <a:cubicBezTo>
                    <a:pt x="91345" y="97822"/>
                    <a:pt x="96298" y="92869"/>
                    <a:pt x="96298" y="86677"/>
                  </a:cubicBezTo>
                  <a:lnTo>
                    <a:pt x="96298" y="18288"/>
                  </a:lnTo>
                  <a:cubicBezTo>
                    <a:pt x="96298" y="12097"/>
                    <a:pt x="91345" y="7144"/>
                    <a:pt x="85154" y="7144"/>
                  </a:cubicBezTo>
                  <a:lnTo>
                    <a:pt x="18288" y="7144"/>
                  </a:lnTo>
                  <a:cubicBezTo>
                    <a:pt x="12097" y="7144"/>
                    <a:pt x="7144" y="12097"/>
                    <a:pt x="7144" y="18288"/>
                  </a:cubicBezTo>
                  <a:lnTo>
                    <a:pt x="7144" y="86677"/>
                  </a:lnTo>
                  <a:cubicBezTo>
                    <a:pt x="7144" y="92773"/>
                    <a:pt x="12097" y="97822"/>
                    <a:pt x="18288" y="97822"/>
                  </a:cubicBezTo>
                  <a:close/>
                </a:path>
              </a:pathLst>
            </a:custGeom>
            <a:solidFill>
              <a:schemeClr val="accent5"/>
            </a:solidFill>
            <a:ln>
              <a:noFill/>
            </a:ln>
          </p:spPr>
          <p:txBody>
            <a:bodyPr spcFirstLastPara="1" wrap="square" lIns="91433" tIns="45700" rIns="91433" bIns="45700" anchor="ctr" anchorCtr="0">
              <a:noAutofit/>
            </a:bodyPr>
            <a:lstStyle/>
            <a:p>
              <a:pPr algn="ctr" defTabSz="1219170">
                <a:buClr>
                  <a:srgbClr val="000000"/>
                </a:buClr>
                <a:buSzPts val="1400"/>
              </a:pPr>
              <a:endParaRPr sz="1867" kern="0">
                <a:solidFill>
                  <a:srgbClr val="000000"/>
                </a:solidFill>
                <a:latin typeface="Calibri"/>
                <a:ea typeface="Calibri"/>
                <a:cs typeface="Calibri"/>
                <a:sym typeface="Calibri"/>
              </a:endParaRPr>
            </a:p>
          </p:txBody>
        </p:sp>
        <p:sp>
          <p:nvSpPr>
            <p:cNvPr id="209" name="Google Shape;209;p19"/>
            <p:cNvSpPr/>
            <p:nvPr/>
          </p:nvSpPr>
          <p:spPr>
            <a:xfrm>
              <a:off x="909438" y="1740884"/>
              <a:ext cx="95250" cy="171450"/>
            </a:xfrm>
            <a:custGeom>
              <a:avLst/>
              <a:gdLst/>
              <a:ahLst/>
              <a:cxnLst/>
              <a:rect l="l" t="t" r="r" b="b"/>
              <a:pathLst>
                <a:path w="95250" h="171450" extrusionOk="0">
                  <a:moveTo>
                    <a:pt x="85153" y="7144"/>
                  </a:moveTo>
                  <a:lnTo>
                    <a:pt x="18288" y="7144"/>
                  </a:lnTo>
                  <a:cubicBezTo>
                    <a:pt x="12097" y="7144"/>
                    <a:pt x="7144" y="12097"/>
                    <a:pt x="7144" y="18288"/>
                  </a:cubicBezTo>
                  <a:lnTo>
                    <a:pt x="7144" y="153543"/>
                  </a:lnTo>
                  <a:cubicBezTo>
                    <a:pt x="7144" y="159734"/>
                    <a:pt x="12097" y="164687"/>
                    <a:pt x="18288" y="164687"/>
                  </a:cubicBezTo>
                  <a:lnTo>
                    <a:pt x="85153" y="164687"/>
                  </a:lnTo>
                  <a:cubicBezTo>
                    <a:pt x="91345" y="164687"/>
                    <a:pt x="96298" y="159734"/>
                    <a:pt x="96298" y="153543"/>
                  </a:cubicBezTo>
                  <a:lnTo>
                    <a:pt x="96298" y="18288"/>
                  </a:lnTo>
                  <a:cubicBezTo>
                    <a:pt x="96298" y="12192"/>
                    <a:pt x="91345" y="7144"/>
                    <a:pt x="85153" y="7144"/>
                  </a:cubicBezTo>
                  <a:close/>
                </a:path>
              </a:pathLst>
            </a:custGeom>
            <a:solidFill>
              <a:schemeClr val="accent5"/>
            </a:solidFill>
            <a:ln>
              <a:noFill/>
            </a:ln>
          </p:spPr>
          <p:txBody>
            <a:bodyPr spcFirstLastPara="1" wrap="square" lIns="91433" tIns="45700" rIns="91433" bIns="45700" anchor="ctr" anchorCtr="0">
              <a:noAutofit/>
            </a:bodyPr>
            <a:lstStyle/>
            <a:p>
              <a:pPr algn="ctr" defTabSz="1219170">
                <a:buClr>
                  <a:srgbClr val="000000"/>
                </a:buClr>
                <a:buSzPts val="1400"/>
              </a:pPr>
              <a:endParaRPr sz="1867" kern="0">
                <a:solidFill>
                  <a:srgbClr val="000000"/>
                </a:solidFill>
                <a:latin typeface="Calibri"/>
                <a:ea typeface="Calibri"/>
                <a:cs typeface="Calibri"/>
                <a:sym typeface="Calibri"/>
              </a:endParaRPr>
            </a:p>
          </p:txBody>
        </p:sp>
        <p:sp>
          <p:nvSpPr>
            <p:cNvPr id="210" name="Google Shape;210;p19"/>
            <p:cNvSpPr/>
            <p:nvPr/>
          </p:nvSpPr>
          <p:spPr>
            <a:xfrm>
              <a:off x="998589" y="1607534"/>
              <a:ext cx="142875" cy="304800"/>
            </a:xfrm>
            <a:custGeom>
              <a:avLst/>
              <a:gdLst/>
              <a:ahLst/>
              <a:cxnLst/>
              <a:rect l="l" t="t" r="r" b="b"/>
              <a:pathLst>
                <a:path w="142875" h="304800" extrusionOk="0">
                  <a:moveTo>
                    <a:pt x="18291" y="118205"/>
                  </a:moveTo>
                  <a:lnTo>
                    <a:pt x="29435" y="118205"/>
                  </a:lnTo>
                  <a:lnTo>
                    <a:pt x="29435" y="286893"/>
                  </a:lnTo>
                  <a:cubicBezTo>
                    <a:pt x="29435" y="293084"/>
                    <a:pt x="34388" y="298037"/>
                    <a:pt x="40580" y="298037"/>
                  </a:cubicBezTo>
                  <a:lnTo>
                    <a:pt x="108207" y="298037"/>
                  </a:lnTo>
                  <a:cubicBezTo>
                    <a:pt x="114398" y="298037"/>
                    <a:pt x="119352" y="293084"/>
                    <a:pt x="119352" y="286893"/>
                  </a:cubicBezTo>
                  <a:lnTo>
                    <a:pt x="119352" y="118205"/>
                  </a:lnTo>
                  <a:lnTo>
                    <a:pt x="130496" y="118205"/>
                  </a:lnTo>
                  <a:cubicBezTo>
                    <a:pt x="134591" y="118205"/>
                    <a:pt x="138306" y="116014"/>
                    <a:pt x="140211" y="112490"/>
                  </a:cubicBezTo>
                  <a:cubicBezTo>
                    <a:pt x="142212" y="108966"/>
                    <a:pt x="142021" y="104585"/>
                    <a:pt x="139926" y="101156"/>
                  </a:cubicBezTo>
                  <a:lnTo>
                    <a:pt x="83442" y="12002"/>
                  </a:lnTo>
                  <a:cubicBezTo>
                    <a:pt x="79346" y="5524"/>
                    <a:pt x="68583" y="5524"/>
                    <a:pt x="64583" y="12002"/>
                  </a:cubicBezTo>
                  <a:lnTo>
                    <a:pt x="8861" y="101156"/>
                  </a:lnTo>
                  <a:cubicBezTo>
                    <a:pt x="6671" y="104585"/>
                    <a:pt x="6575" y="108966"/>
                    <a:pt x="8576" y="112490"/>
                  </a:cubicBezTo>
                  <a:cubicBezTo>
                    <a:pt x="10481" y="116014"/>
                    <a:pt x="14291" y="118205"/>
                    <a:pt x="18291" y="118205"/>
                  </a:cubicBezTo>
                  <a:close/>
                </a:path>
              </a:pathLst>
            </a:custGeom>
            <a:solidFill>
              <a:schemeClr val="accent5"/>
            </a:solidFill>
            <a:ln>
              <a:noFill/>
            </a:ln>
          </p:spPr>
          <p:txBody>
            <a:bodyPr spcFirstLastPara="1" wrap="square" lIns="91433" tIns="45700" rIns="91433" bIns="45700" anchor="ctr" anchorCtr="0">
              <a:noAutofit/>
            </a:bodyPr>
            <a:lstStyle/>
            <a:p>
              <a:pPr algn="ctr" defTabSz="1219170">
                <a:buClr>
                  <a:srgbClr val="000000"/>
                </a:buClr>
                <a:buSzPts val="1400"/>
              </a:pPr>
              <a:endParaRPr sz="1867" kern="0">
                <a:solidFill>
                  <a:srgbClr val="000000"/>
                </a:solidFill>
                <a:latin typeface="Calibri"/>
                <a:ea typeface="Calibri"/>
                <a:cs typeface="Calibri"/>
                <a:sym typeface="Calibri"/>
              </a:endParaRPr>
            </a:p>
          </p:txBody>
        </p:sp>
        <p:sp>
          <p:nvSpPr>
            <p:cNvPr id="211" name="Google Shape;211;p19"/>
            <p:cNvSpPr/>
            <p:nvPr/>
          </p:nvSpPr>
          <p:spPr>
            <a:xfrm>
              <a:off x="752656" y="1562597"/>
              <a:ext cx="390525" cy="390525"/>
            </a:xfrm>
            <a:custGeom>
              <a:avLst/>
              <a:gdLst/>
              <a:ahLst/>
              <a:cxnLst/>
              <a:rect l="l" t="t" r="r" b="b"/>
              <a:pathLst>
                <a:path w="390525" h="390525" extrusionOk="0">
                  <a:moveTo>
                    <a:pt x="376142" y="365262"/>
                  </a:moveTo>
                  <a:lnTo>
                    <a:pt x="29432" y="365262"/>
                  </a:lnTo>
                  <a:lnTo>
                    <a:pt x="29432" y="18552"/>
                  </a:lnTo>
                  <a:cubicBezTo>
                    <a:pt x="29432" y="12837"/>
                    <a:pt x="25241" y="7789"/>
                    <a:pt x="19526" y="7218"/>
                  </a:cubicBezTo>
                  <a:cubicBezTo>
                    <a:pt x="12764" y="6456"/>
                    <a:pt x="7144" y="11694"/>
                    <a:pt x="7144" y="18267"/>
                  </a:cubicBezTo>
                  <a:lnTo>
                    <a:pt x="7144" y="376407"/>
                  </a:lnTo>
                  <a:cubicBezTo>
                    <a:pt x="7144" y="382598"/>
                    <a:pt x="12097" y="387551"/>
                    <a:pt x="18288" y="387551"/>
                  </a:cubicBezTo>
                  <a:lnTo>
                    <a:pt x="376428" y="387551"/>
                  </a:lnTo>
                  <a:cubicBezTo>
                    <a:pt x="383000" y="387551"/>
                    <a:pt x="388239" y="381836"/>
                    <a:pt x="387477" y="375168"/>
                  </a:cubicBezTo>
                  <a:cubicBezTo>
                    <a:pt x="386906" y="369453"/>
                    <a:pt x="381857" y="365262"/>
                    <a:pt x="376142" y="365262"/>
                  </a:cubicBezTo>
                  <a:close/>
                </a:path>
              </a:pathLst>
            </a:custGeom>
            <a:solidFill>
              <a:schemeClr val="accent5"/>
            </a:solidFill>
            <a:ln>
              <a:noFill/>
            </a:ln>
          </p:spPr>
          <p:txBody>
            <a:bodyPr spcFirstLastPara="1" wrap="square" lIns="91433" tIns="45700" rIns="91433" bIns="45700" anchor="ctr" anchorCtr="0">
              <a:noAutofit/>
            </a:bodyPr>
            <a:lstStyle/>
            <a:p>
              <a:pPr algn="ctr" defTabSz="1219170">
                <a:buClr>
                  <a:srgbClr val="000000"/>
                </a:buClr>
                <a:buSzPts val="1400"/>
              </a:pPr>
              <a:endParaRPr sz="1867" kern="0">
                <a:solidFill>
                  <a:srgbClr val="000000"/>
                </a:solidFill>
                <a:latin typeface="Calibri"/>
                <a:ea typeface="Calibri"/>
                <a:cs typeface="Calibri"/>
                <a:sym typeface="Calibri"/>
              </a:endParaRPr>
            </a:p>
          </p:txBody>
        </p:sp>
      </p:grpSp>
      <p:sp>
        <p:nvSpPr>
          <p:cNvPr id="212" name="Google Shape;212;p19"/>
          <p:cNvSpPr txBox="1"/>
          <p:nvPr/>
        </p:nvSpPr>
        <p:spPr>
          <a:xfrm>
            <a:off x="2236485" y="4270253"/>
            <a:ext cx="6946800" cy="5232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 sed do </a:t>
            </a:r>
            <a:endParaRPr sz="1200" kern="0">
              <a:solidFill>
                <a:srgbClr val="242C4F"/>
              </a:solidFill>
              <a:latin typeface="Montserrat"/>
              <a:ea typeface="Montserrat"/>
              <a:cs typeface="Montserrat"/>
              <a:sym typeface="Montserrat"/>
            </a:endParaRPr>
          </a:p>
          <a:p>
            <a:pPr defTabSz="1219170">
              <a:buClr>
                <a:srgbClr val="000000"/>
              </a:buClr>
              <a:buSzPts val="900"/>
            </a:pPr>
            <a:r>
              <a:rPr lang="es-AR" altLang="ko" sz="1200" kern="0">
                <a:solidFill>
                  <a:srgbClr val="242C4F"/>
                </a:solidFill>
                <a:latin typeface="Montserrat"/>
                <a:ea typeface="Montserrat"/>
                <a:cs typeface="Montserrat"/>
                <a:sym typeface="Montserrat"/>
              </a:rPr>
              <a:t>eiusmod tempor incididunt ut labore et dolore magna aliqua.</a:t>
            </a:r>
            <a:endParaRPr sz="1200" kern="0">
              <a:solidFill>
                <a:srgbClr val="242C4F"/>
              </a:solidFill>
              <a:latin typeface="Montserrat"/>
              <a:ea typeface="Montserrat"/>
              <a:cs typeface="Montserrat"/>
              <a:sym typeface="Montserrat"/>
            </a:endParaRPr>
          </a:p>
        </p:txBody>
      </p:sp>
      <p:sp>
        <p:nvSpPr>
          <p:cNvPr id="213" name="Google Shape;213;p19"/>
          <p:cNvSpPr/>
          <p:nvPr/>
        </p:nvSpPr>
        <p:spPr>
          <a:xfrm>
            <a:off x="2236484" y="3931693"/>
            <a:ext cx="69320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kern="0">
              <a:solidFill>
                <a:srgbClr val="242C4F"/>
              </a:solidFill>
              <a:latin typeface="Montserrat"/>
              <a:ea typeface="Montserrat"/>
              <a:cs typeface="Montserrat"/>
              <a:sym typeface="Montserrat"/>
            </a:endParaRPr>
          </a:p>
        </p:txBody>
      </p:sp>
      <p:cxnSp>
        <p:nvCxnSpPr>
          <p:cNvPr id="214" name="Google Shape;214;p19"/>
          <p:cNvCxnSpPr/>
          <p:nvPr/>
        </p:nvCxnSpPr>
        <p:spPr>
          <a:xfrm>
            <a:off x="1190467" y="1014600"/>
            <a:ext cx="71628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215" name="Google Shape;215;p19"/>
          <p:cNvSpPr txBox="1"/>
          <p:nvPr/>
        </p:nvSpPr>
        <p:spPr>
          <a:xfrm>
            <a:off x="1083851"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Insertar título</a:t>
            </a:r>
            <a:endParaRPr sz="2267" b="1" kern="0">
              <a:solidFill>
                <a:srgbClr val="242C4F"/>
              </a:solidFill>
              <a:latin typeface="Lora"/>
              <a:ea typeface="Lora"/>
              <a:cs typeface="Lora"/>
              <a:sym typeface="Lora"/>
            </a:endParaRPr>
          </a:p>
        </p:txBody>
      </p:sp>
      <p:pic>
        <p:nvPicPr>
          <p:cNvPr id="216" name="Google Shape;216;p19"/>
          <p:cNvPicPr preferRelativeResize="0"/>
          <p:nvPr/>
        </p:nvPicPr>
        <p:blipFill rotWithShape="1">
          <a:blip r:embed="rId3">
            <a:alphaModFix/>
          </a:blip>
          <a:srcRect/>
          <a:stretch/>
        </p:blipFill>
        <p:spPr>
          <a:xfrm>
            <a:off x="8853447" y="5659695"/>
            <a:ext cx="2250547" cy="806800"/>
          </a:xfrm>
          <a:prstGeom prst="rect">
            <a:avLst/>
          </a:prstGeom>
          <a:noFill/>
          <a:ln>
            <a:noFill/>
          </a:ln>
        </p:spPr>
      </p:pic>
      <p:sp>
        <p:nvSpPr>
          <p:cNvPr id="4" name="Google Shape;233;p47">
            <a:extLst>
              <a:ext uri="{FF2B5EF4-FFF2-40B4-BE49-F238E27FC236}">
                <a16:creationId xmlns:a16="http://schemas.microsoft.com/office/drawing/2014/main" id="{7D1D39E7-006F-8CF9-F6ED-90FD5DFA47DD}"/>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 name="Slide Number Placeholder 5">
            <a:extLst>
              <a:ext uri="{FF2B5EF4-FFF2-40B4-BE49-F238E27FC236}">
                <a16:creationId xmlns:a16="http://schemas.microsoft.com/office/drawing/2014/main" id="{376A5CA3-0366-F50F-6AE6-DC2051A1B2B7}"/>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35</a:t>
            </a:fld>
            <a:endParaRPr lang="en-US" sz="1000" dirty="0"/>
          </a:p>
        </p:txBody>
      </p:sp>
      <p:pic>
        <p:nvPicPr>
          <p:cNvPr id="6" name="Gráfico 5">
            <a:extLst>
              <a:ext uri="{FF2B5EF4-FFF2-40B4-BE49-F238E27FC236}">
                <a16:creationId xmlns:a16="http://schemas.microsoft.com/office/drawing/2014/main" id="{65644330-A65E-91CF-CA44-A90CEEE41D0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8804" y="6287776"/>
            <a:ext cx="3449174" cy="39600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0">
          <a:extLst>
            <a:ext uri="{FF2B5EF4-FFF2-40B4-BE49-F238E27FC236}">
              <a16:creationId xmlns:a16="http://schemas.microsoft.com/office/drawing/2014/main" id="{7A5F8C6D-72C0-252D-CF6B-FEB409923A79}"/>
            </a:ext>
          </a:extLst>
        </p:cNvPr>
        <p:cNvGrpSpPr/>
        <p:nvPr/>
      </p:nvGrpSpPr>
      <p:grpSpPr>
        <a:xfrm>
          <a:off x="0" y="0"/>
          <a:ext cx="0" cy="0"/>
          <a:chOff x="0" y="0"/>
          <a:chExt cx="0" cy="0"/>
        </a:xfrm>
      </p:grpSpPr>
      <p:sp>
        <p:nvSpPr>
          <p:cNvPr id="221" name="Google Shape;221;p20">
            <a:extLst>
              <a:ext uri="{FF2B5EF4-FFF2-40B4-BE49-F238E27FC236}">
                <a16:creationId xmlns:a16="http://schemas.microsoft.com/office/drawing/2014/main" id="{065F30B3-66DE-5D19-F419-9112847AC94A}"/>
              </a:ext>
            </a:extLst>
          </p:cNvPr>
          <p:cNvSpPr/>
          <p:nvPr/>
        </p:nvSpPr>
        <p:spPr>
          <a:xfrm>
            <a:off x="1088888" y="1797399"/>
            <a:ext cx="1924800" cy="10156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kern="0">
                <a:solidFill>
                  <a:srgbClr val="242C4F"/>
                </a:solidFill>
                <a:latin typeface="Montserrat Medium"/>
                <a:ea typeface="Montserrat Medium"/>
                <a:cs typeface="Montserrat Medium"/>
                <a:sym typeface="Montserrat Medium"/>
              </a:rPr>
              <a:t>Lorem ipsum dolor sit amet</a:t>
            </a:r>
            <a:endParaRPr sz="1867" kern="0">
              <a:solidFill>
                <a:srgbClr val="242C4F"/>
              </a:solidFill>
              <a:latin typeface="Montserrat Medium"/>
              <a:ea typeface="Montserrat Medium"/>
              <a:cs typeface="Montserrat Medium"/>
              <a:sym typeface="Montserrat Medium"/>
            </a:endParaRPr>
          </a:p>
        </p:txBody>
      </p:sp>
      <p:sp>
        <p:nvSpPr>
          <p:cNvPr id="222" name="Google Shape;222;p20">
            <a:extLst>
              <a:ext uri="{FF2B5EF4-FFF2-40B4-BE49-F238E27FC236}">
                <a16:creationId xmlns:a16="http://schemas.microsoft.com/office/drawing/2014/main" id="{4BBEC2BC-A2BD-1F24-E4AE-9C7E93B29312}"/>
              </a:ext>
            </a:extLst>
          </p:cNvPr>
          <p:cNvSpPr/>
          <p:nvPr/>
        </p:nvSpPr>
        <p:spPr>
          <a:xfrm>
            <a:off x="1095716" y="2506853"/>
            <a:ext cx="1924800" cy="13848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Medium"/>
                <a:ea typeface="Montserrat Medium"/>
                <a:cs typeface="Montserrat Medium"/>
                <a:sym typeface="Montserrat Medium"/>
              </a:rPr>
              <a:t>Lorem ipsum dolor sit amet, consectetur adipiscing elit, sed do eiusmod tempor incididunt ut labore et dolore magna aliqua.</a:t>
            </a:r>
            <a:endParaRPr sz="1200" kern="0">
              <a:solidFill>
                <a:srgbClr val="242C4F"/>
              </a:solidFill>
              <a:latin typeface="Montserrat Medium"/>
              <a:ea typeface="Montserrat Medium"/>
              <a:cs typeface="Montserrat Medium"/>
              <a:sym typeface="Montserrat Medium"/>
            </a:endParaRPr>
          </a:p>
        </p:txBody>
      </p:sp>
      <p:sp>
        <p:nvSpPr>
          <p:cNvPr id="223" name="Google Shape;223;p20">
            <a:extLst>
              <a:ext uri="{FF2B5EF4-FFF2-40B4-BE49-F238E27FC236}">
                <a16:creationId xmlns:a16="http://schemas.microsoft.com/office/drawing/2014/main" id="{2433E657-3912-69B3-107C-9065D25A9338}"/>
              </a:ext>
            </a:extLst>
          </p:cNvPr>
          <p:cNvSpPr/>
          <p:nvPr/>
        </p:nvSpPr>
        <p:spPr>
          <a:xfrm>
            <a:off x="3449197" y="3146168"/>
            <a:ext cx="1924800" cy="7080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kern="0">
                <a:solidFill>
                  <a:srgbClr val="242C4F"/>
                </a:solidFill>
                <a:latin typeface="Montserrat Medium"/>
                <a:ea typeface="Montserrat Medium"/>
                <a:cs typeface="Montserrat Medium"/>
                <a:sym typeface="Montserrat Medium"/>
              </a:rPr>
              <a:t>Consectetur adipisicing</a:t>
            </a:r>
            <a:endParaRPr sz="1867" kern="0">
              <a:solidFill>
                <a:srgbClr val="242C4F"/>
              </a:solidFill>
              <a:latin typeface="Montserrat Medium"/>
              <a:ea typeface="Montserrat Medium"/>
              <a:cs typeface="Montserrat Medium"/>
              <a:sym typeface="Montserrat Medium"/>
            </a:endParaRPr>
          </a:p>
        </p:txBody>
      </p:sp>
      <p:sp>
        <p:nvSpPr>
          <p:cNvPr id="224" name="Google Shape;224;p20">
            <a:extLst>
              <a:ext uri="{FF2B5EF4-FFF2-40B4-BE49-F238E27FC236}">
                <a16:creationId xmlns:a16="http://schemas.microsoft.com/office/drawing/2014/main" id="{BD4F6CA3-5DB4-57BD-DFA8-7EE8184E0214}"/>
              </a:ext>
            </a:extLst>
          </p:cNvPr>
          <p:cNvSpPr/>
          <p:nvPr/>
        </p:nvSpPr>
        <p:spPr>
          <a:xfrm>
            <a:off x="3449197" y="3871563"/>
            <a:ext cx="1924800" cy="11696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Medium"/>
                <a:ea typeface="Montserrat Medium"/>
                <a:cs typeface="Montserrat Medium"/>
                <a:sym typeface="Montserrat Medium"/>
              </a:rPr>
              <a:t>Ut enim ad minim veniam, quis nostrud exercitation ullamco laboris nisi ut aliquip ex ea commodo consequat.</a:t>
            </a:r>
            <a:endParaRPr sz="1200" kern="0">
              <a:solidFill>
                <a:srgbClr val="242C4F"/>
              </a:solidFill>
              <a:latin typeface="Montserrat Medium"/>
              <a:ea typeface="Montserrat Medium"/>
              <a:cs typeface="Montserrat Medium"/>
              <a:sym typeface="Montserrat Medium"/>
            </a:endParaRPr>
          </a:p>
        </p:txBody>
      </p:sp>
      <p:sp>
        <p:nvSpPr>
          <p:cNvPr id="225" name="Google Shape;225;p20">
            <a:extLst>
              <a:ext uri="{FF2B5EF4-FFF2-40B4-BE49-F238E27FC236}">
                <a16:creationId xmlns:a16="http://schemas.microsoft.com/office/drawing/2014/main" id="{414E3878-D7EE-CA37-5A34-09193599D97F}"/>
              </a:ext>
            </a:extLst>
          </p:cNvPr>
          <p:cNvSpPr/>
          <p:nvPr/>
        </p:nvSpPr>
        <p:spPr>
          <a:xfrm>
            <a:off x="6183677" y="1856476"/>
            <a:ext cx="1924800" cy="7080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kern="0">
                <a:solidFill>
                  <a:srgbClr val="242C4F"/>
                </a:solidFill>
                <a:latin typeface="Montserrat Medium"/>
                <a:ea typeface="Montserrat Medium"/>
                <a:cs typeface="Montserrat Medium"/>
                <a:sym typeface="Montserrat Medium"/>
              </a:rPr>
              <a:t>Adipisicing elit do</a:t>
            </a:r>
            <a:endParaRPr sz="1867" kern="0">
              <a:solidFill>
                <a:srgbClr val="242C4F"/>
              </a:solidFill>
              <a:latin typeface="Montserrat Medium"/>
              <a:ea typeface="Montserrat Medium"/>
              <a:cs typeface="Montserrat Medium"/>
              <a:sym typeface="Montserrat Medium"/>
            </a:endParaRPr>
          </a:p>
        </p:txBody>
      </p:sp>
      <p:sp>
        <p:nvSpPr>
          <p:cNvPr id="226" name="Google Shape;226;p20">
            <a:extLst>
              <a:ext uri="{FF2B5EF4-FFF2-40B4-BE49-F238E27FC236}">
                <a16:creationId xmlns:a16="http://schemas.microsoft.com/office/drawing/2014/main" id="{C2000F1F-1A41-53CE-2436-B85F58ADE16B}"/>
              </a:ext>
            </a:extLst>
          </p:cNvPr>
          <p:cNvSpPr/>
          <p:nvPr/>
        </p:nvSpPr>
        <p:spPr>
          <a:xfrm>
            <a:off x="6183677" y="2581871"/>
            <a:ext cx="1924800" cy="13848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Medium"/>
                <a:ea typeface="Montserrat Medium"/>
                <a:cs typeface="Montserrat Medium"/>
                <a:sym typeface="Montserrat Medium"/>
              </a:rPr>
              <a:t>Lorem ipsum dolor sit amet, consectetur adipiscing elit, sed do eiusmod tempor incididunt ut labore et dolore magna aliqua.</a:t>
            </a:r>
            <a:endParaRPr sz="1200" kern="0">
              <a:solidFill>
                <a:srgbClr val="242C4F"/>
              </a:solidFill>
              <a:latin typeface="Montserrat Medium"/>
              <a:ea typeface="Montserrat Medium"/>
              <a:cs typeface="Montserrat Medium"/>
              <a:sym typeface="Montserrat Medium"/>
            </a:endParaRPr>
          </a:p>
        </p:txBody>
      </p:sp>
      <p:sp>
        <p:nvSpPr>
          <p:cNvPr id="227" name="Google Shape;227;p20">
            <a:extLst>
              <a:ext uri="{FF2B5EF4-FFF2-40B4-BE49-F238E27FC236}">
                <a16:creationId xmlns:a16="http://schemas.microsoft.com/office/drawing/2014/main" id="{D01967DF-13C1-8F3B-30F8-B6A326B7000F}"/>
              </a:ext>
            </a:extLst>
          </p:cNvPr>
          <p:cNvSpPr/>
          <p:nvPr/>
        </p:nvSpPr>
        <p:spPr>
          <a:xfrm>
            <a:off x="9019760" y="2788503"/>
            <a:ext cx="1924800" cy="10156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kern="0">
                <a:solidFill>
                  <a:srgbClr val="242C4F"/>
                </a:solidFill>
                <a:latin typeface="Montserrat Medium"/>
                <a:ea typeface="Montserrat Medium"/>
                <a:cs typeface="Montserrat Medium"/>
                <a:sym typeface="Montserrat Medium"/>
              </a:rPr>
              <a:t>Sed do eiusmod tempor</a:t>
            </a:r>
            <a:endParaRPr sz="1867" kern="0">
              <a:solidFill>
                <a:srgbClr val="242C4F"/>
              </a:solidFill>
              <a:latin typeface="Montserrat Medium"/>
              <a:ea typeface="Montserrat Medium"/>
              <a:cs typeface="Montserrat Medium"/>
              <a:sym typeface="Montserrat Medium"/>
            </a:endParaRPr>
          </a:p>
        </p:txBody>
      </p:sp>
      <p:sp>
        <p:nvSpPr>
          <p:cNvPr id="228" name="Google Shape;228;p20">
            <a:extLst>
              <a:ext uri="{FF2B5EF4-FFF2-40B4-BE49-F238E27FC236}">
                <a16:creationId xmlns:a16="http://schemas.microsoft.com/office/drawing/2014/main" id="{19879C1D-0D3F-8291-8BF6-F81E328F4765}"/>
              </a:ext>
            </a:extLst>
          </p:cNvPr>
          <p:cNvSpPr/>
          <p:nvPr/>
        </p:nvSpPr>
        <p:spPr>
          <a:xfrm>
            <a:off x="9019760" y="3819737"/>
            <a:ext cx="1924800" cy="11696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Medium"/>
                <a:ea typeface="Montserrat Medium"/>
                <a:cs typeface="Montserrat Medium"/>
                <a:sym typeface="Montserrat Medium"/>
              </a:rPr>
              <a:t>Ut enim ad minim veniam, quis nostrud exercitation ullamco laboris nisi ut aliquip ex ea commodo consequat.</a:t>
            </a:r>
            <a:endParaRPr sz="1200" kern="0">
              <a:solidFill>
                <a:srgbClr val="242C4F"/>
              </a:solidFill>
              <a:latin typeface="Montserrat Medium"/>
              <a:ea typeface="Montserrat Medium"/>
              <a:cs typeface="Montserrat Medium"/>
              <a:sym typeface="Montserrat Medium"/>
            </a:endParaRPr>
          </a:p>
        </p:txBody>
      </p:sp>
      <p:pic>
        <p:nvPicPr>
          <p:cNvPr id="229" name="Google Shape;229;p20">
            <a:extLst>
              <a:ext uri="{FF2B5EF4-FFF2-40B4-BE49-F238E27FC236}">
                <a16:creationId xmlns:a16="http://schemas.microsoft.com/office/drawing/2014/main" id="{D8C324B6-DA57-449A-5205-AF246BEA8CB6}"/>
              </a:ext>
            </a:extLst>
          </p:cNvPr>
          <p:cNvPicPr preferRelativeResize="0"/>
          <p:nvPr/>
        </p:nvPicPr>
        <p:blipFill rotWithShape="1">
          <a:blip r:embed="rId3">
            <a:alphaModFix/>
          </a:blip>
          <a:srcRect/>
          <a:stretch/>
        </p:blipFill>
        <p:spPr>
          <a:xfrm rot="10186227" flipH="1">
            <a:off x="3097591" y="2282331"/>
            <a:ext cx="499501" cy="540000"/>
          </a:xfrm>
          <a:prstGeom prst="rect">
            <a:avLst/>
          </a:prstGeom>
          <a:noFill/>
          <a:ln>
            <a:noFill/>
          </a:ln>
        </p:spPr>
      </p:pic>
      <p:pic>
        <p:nvPicPr>
          <p:cNvPr id="230" name="Google Shape;230;p20">
            <a:extLst>
              <a:ext uri="{FF2B5EF4-FFF2-40B4-BE49-F238E27FC236}">
                <a16:creationId xmlns:a16="http://schemas.microsoft.com/office/drawing/2014/main" id="{AD8D15DB-8410-988D-01ED-39D472F864BD}"/>
              </a:ext>
            </a:extLst>
          </p:cNvPr>
          <p:cNvPicPr preferRelativeResize="0"/>
          <p:nvPr/>
        </p:nvPicPr>
        <p:blipFill rotWithShape="1">
          <a:blip r:embed="rId4">
            <a:alphaModFix/>
          </a:blip>
          <a:srcRect/>
          <a:stretch/>
        </p:blipFill>
        <p:spPr>
          <a:xfrm>
            <a:off x="5206253" y="2380875"/>
            <a:ext cx="708003" cy="756000"/>
          </a:xfrm>
          <a:prstGeom prst="rect">
            <a:avLst/>
          </a:prstGeom>
          <a:noFill/>
          <a:ln>
            <a:noFill/>
          </a:ln>
        </p:spPr>
      </p:pic>
      <p:pic>
        <p:nvPicPr>
          <p:cNvPr id="231" name="Google Shape;231;p20">
            <a:extLst>
              <a:ext uri="{FF2B5EF4-FFF2-40B4-BE49-F238E27FC236}">
                <a16:creationId xmlns:a16="http://schemas.microsoft.com/office/drawing/2014/main" id="{59A1D86B-EC67-CD34-2E21-1D78DB45BE99}"/>
              </a:ext>
            </a:extLst>
          </p:cNvPr>
          <p:cNvPicPr preferRelativeResize="0"/>
          <p:nvPr/>
        </p:nvPicPr>
        <p:blipFill rotWithShape="1">
          <a:blip r:embed="rId5">
            <a:alphaModFix/>
          </a:blip>
          <a:srcRect/>
          <a:stretch/>
        </p:blipFill>
        <p:spPr>
          <a:xfrm rot="10800000" flipH="1">
            <a:off x="8115010" y="2110872"/>
            <a:ext cx="647999" cy="396000"/>
          </a:xfrm>
          <a:prstGeom prst="rect">
            <a:avLst/>
          </a:prstGeom>
          <a:noFill/>
          <a:ln>
            <a:noFill/>
          </a:ln>
        </p:spPr>
      </p:pic>
      <p:cxnSp>
        <p:nvCxnSpPr>
          <p:cNvPr id="233" name="Google Shape;233;p20">
            <a:extLst>
              <a:ext uri="{FF2B5EF4-FFF2-40B4-BE49-F238E27FC236}">
                <a16:creationId xmlns:a16="http://schemas.microsoft.com/office/drawing/2014/main" id="{A12C8D6C-1F32-0AC0-DE2B-D6FCD0116F77}"/>
              </a:ext>
            </a:extLst>
          </p:cNvPr>
          <p:cNvCxnSpPr/>
          <p:nvPr/>
        </p:nvCxnSpPr>
        <p:spPr>
          <a:xfrm>
            <a:off x="1190467" y="1014600"/>
            <a:ext cx="71628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234" name="Google Shape;234;p20">
            <a:extLst>
              <a:ext uri="{FF2B5EF4-FFF2-40B4-BE49-F238E27FC236}">
                <a16:creationId xmlns:a16="http://schemas.microsoft.com/office/drawing/2014/main" id="{C477D28D-1731-F5AC-E81C-FAD5B3B16AA3}"/>
              </a:ext>
            </a:extLst>
          </p:cNvPr>
          <p:cNvSpPr txBox="1"/>
          <p:nvPr/>
        </p:nvSpPr>
        <p:spPr>
          <a:xfrm>
            <a:off x="1083851"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Insertar título</a:t>
            </a:r>
            <a:endParaRPr sz="2267" b="1" kern="0">
              <a:solidFill>
                <a:srgbClr val="242C4F"/>
              </a:solidFill>
              <a:latin typeface="Lora"/>
              <a:ea typeface="Lora"/>
              <a:cs typeface="Lora"/>
              <a:sym typeface="Lora"/>
            </a:endParaRPr>
          </a:p>
        </p:txBody>
      </p:sp>
      <p:pic>
        <p:nvPicPr>
          <p:cNvPr id="235" name="Google Shape;235;p20">
            <a:extLst>
              <a:ext uri="{FF2B5EF4-FFF2-40B4-BE49-F238E27FC236}">
                <a16:creationId xmlns:a16="http://schemas.microsoft.com/office/drawing/2014/main" id="{80895C32-1B3A-D8C4-9536-7A3D18DB5EA3}"/>
              </a:ext>
            </a:extLst>
          </p:cNvPr>
          <p:cNvPicPr preferRelativeResize="0"/>
          <p:nvPr/>
        </p:nvPicPr>
        <p:blipFill rotWithShape="1">
          <a:blip r:embed="rId6">
            <a:alphaModFix/>
          </a:blip>
          <a:srcRect/>
          <a:stretch/>
        </p:blipFill>
        <p:spPr>
          <a:xfrm>
            <a:off x="8853447" y="5659695"/>
            <a:ext cx="2250547" cy="806800"/>
          </a:xfrm>
          <a:prstGeom prst="rect">
            <a:avLst/>
          </a:prstGeom>
          <a:noFill/>
          <a:ln>
            <a:noFill/>
          </a:ln>
        </p:spPr>
      </p:pic>
      <p:sp>
        <p:nvSpPr>
          <p:cNvPr id="4" name="Google Shape;233;p47">
            <a:extLst>
              <a:ext uri="{FF2B5EF4-FFF2-40B4-BE49-F238E27FC236}">
                <a16:creationId xmlns:a16="http://schemas.microsoft.com/office/drawing/2014/main" id="{629D308B-61B4-FA90-2510-CA9361A0429D}"/>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 name="Slide Number Placeholder 5">
            <a:extLst>
              <a:ext uri="{FF2B5EF4-FFF2-40B4-BE49-F238E27FC236}">
                <a16:creationId xmlns:a16="http://schemas.microsoft.com/office/drawing/2014/main" id="{89B5989D-CE58-ADFB-D32B-A1BC3973FD43}"/>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36</a:t>
            </a:fld>
            <a:endParaRPr lang="en-US" sz="1000" dirty="0"/>
          </a:p>
        </p:txBody>
      </p:sp>
      <p:pic>
        <p:nvPicPr>
          <p:cNvPr id="6" name="Gráfico 5">
            <a:extLst>
              <a:ext uri="{FF2B5EF4-FFF2-40B4-BE49-F238E27FC236}">
                <a16:creationId xmlns:a16="http://schemas.microsoft.com/office/drawing/2014/main" id="{0687EC85-B87C-7C19-0E3B-6BFC6559F77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6278591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9">
          <a:extLst>
            <a:ext uri="{FF2B5EF4-FFF2-40B4-BE49-F238E27FC236}">
              <a16:creationId xmlns:a16="http://schemas.microsoft.com/office/drawing/2014/main" id="{C16D9E36-E3DC-2690-6CF3-3D5A307D9810}"/>
            </a:ext>
          </a:extLst>
        </p:cNvPr>
        <p:cNvGrpSpPr/>
        <p:nvPr/>
      </p:nvGrpSpPr>
      <p:grpSpPr>
        <a:xfrm>
          <a:off x="0" y="0"/>
          <a:ext cx="0" cy="0"/>
          <a:chOff x="0" y="0"/>
          <a:chExt cx="0" cy="0"/>
        </a:xfrm>
      </p:grpSpPr>
      <p:sp>
        <p:nvSpPr>
          <p:cNvPr id="240" name="Google Shape;240;p21">
            <a:extLst>
              <a:ext uri="{FF2B5EF4-FFF2-40B4-BE49-F238E27FC236}">
                <a16:creationId xmlns:a16="http://schemas.microsoft.com/office/drawing/2014/main" id="{91D75667-BC03-AACC-4BA8-732BA730AC67}"/>
              </a:ext>
            </a:extLst>
          </p:cNvPr>
          <p:cNvSpPr/>
          <p:nvPr/>
        </p:nvSpPr>
        <p:spPr>
          <a:xfrm>
            <a:off x="6000267" y="1937635"/>
            <a:ext cx="2911600" cy="2725600"/>
          </a:xfrm>
          <a:prstGeom prst="roundRect">
            <a:avLst>
              <a:gd name="adj" fmla="val 16667"/>
            </a:avLst>
          </a:prstGeom>
          <a:noFill/>
          <a:ln w="12700" cap="flat" cmpd="sng">
            <a:solidFill>
              <a:schemeClr val="accent5"/>
            </a:solidFill>
            <a:prstDash val="solid"/>
            <a:miter lim="800000"/>
            <a:headEnd type="none" w="sm" len="sm"/>
            <a:tailEnd type="none" w="sm" len="sm"/>
          </a:ln>
        </p:spPr>
        <p:txBody>
          <a:bodyPr spcFirstLastPara="1" wrap="square" lIns="91433" tIns="45700" rIns="91433" bIns="45700" anchor="ctr" anchorCtr="0">
            <a:noAutofit/>
          </a:bodyPr>
          <a:lstStyle/>
          <a:p>
            <a:pPr algn="ctr" defTabSz="1219170">
              <a:buClr>
                <a:srgbClr val="000000"/>
              </a:buClr>
              <a:buSzPts val="1200"/>
            </a:pPr>
            <a:endParaRPr sz="1600" kern="0">
              <a:solidFill>
                <a:srgbClr val="FFFFFF"/>
              </a:solidFill>
              <a:latin typeface="Calibri"/>
              <a:ea typeface="Calibri"/>
              <a:cs typeface="Calibri"/>
              <a:sym typeface="Calibri"/>
            </a:endParaRPr>
          </a:p>
        </p:txBody>
      </p:sp>
      <p:sp>
        <p:nvSpPr>
          <p:cNvPr id="241" name="Google Shape;241;p21">
            <a:extLst>
              <a:ext uri="{FF2B5EF4-FFF2-40B4-BE49-F238E27FC236}">
                <a16:creationId xmlns:a16="http://schemas.microsoft.com/office/drawing/2014/main" id="{24F136C8-5ACC-497B-E517-21D0231FF3C2}"/>
              </a:ext>
            </a:extLst>
          </p:cNvPr>
          <p:cNvSpPr/>
          <p:nvPr/>
        </p:nvSpPr>
        <p:spPr>
          <a:xfrm>
            <a:off x="2469667" y="1937635"/>
            <a:ext cx="2911600" cy="2725600"/>
          </a:xfrm>
          <a:prstGeom prst="roundRect">
            <a:avLst>
              <a:gd name="adj" fmla="val 16667"/>
            </a:avLst>
          </a:prstGeom>
          <a:noFill/>
          <a:ln w="12700" cap="flat" cmpd="sng">
            <a:solidFill>
              <a:schemeClr val="accent5"/>
            </a:solidFill>
            <a:prstDash val="solid"/>
            <a:miter lim="800000"/>
            <a:headEnd type="none" w="sm" len="sm"/>
            <a:tailEnd type="none" w="sm" len="sm"/>
          </a:ln>
        </p:spPr>
        <p:txBody>
          <a:bodyPr spcFirstLastPara="1" wrap="square" lIns="91433" tIns="45700" rIns="91433" bIns="45700" anchor="ctr" anchorCtr="0">
            <a:noAutofit/>
          </a:bodyPr>
          <a:lstStyle/>
          <a:p>
            <a:pPr algn="ctr" defTabSz="1219170">
              <a:buClr>
                <a:srgbClr val="000000"/>
              </a:buClr>
              <a:buSzPts val="1200"/>
            </a:pPr>
            <a:endParaRPr sz="1600" kern="0">
              <a:solidFill>
                <a:srgbClr val="FFFFFF"/>
              </a:solidFill>
              <a:latin typeface="Calibri"/>
              <a:ea typeface="Calibri"/>
              <a:cs typeface="Calibri"/>
              <a:sym typeface="Calibri"/>
            </a:endParaRPr>
          </a:p>
        </p:txBody>
      </p:sp>
      <p:grpSp>
        <p:nvGrpSpPr>
          <p:cNvPr id="242" name="Google Shape;242;p21">
            <a:extLst>
              <a:ext uri="{FF2B5EF4-FFF2-40B4-BE49-F238E27FC236}">
                <a16:creationId xmlns:a16="http://schemas.microsoft.com/office/drawing/2014/main" id="{B71034E8-CCFC-6B2B-6332-C9B99DBEAAB9}"/>
              </a:ext>
            </a:extLst>
          </p:cNvPr>
          <p:cNvGrpSpPr/>
          <p:nvPr/>
        </p:nvGrpSpPr>
        <p:grpSpPr>
          <a:xfrm>
            <a:off x="3636328" y="2305904"/>
            <a:ext cx="578289" cy="578289"/>
            <a:chOff x="3448898" y="892918"/>
            <a:chExt cx="390525" cy="390525"/>
          </a:xfrm>
        </p:grpSpPr>
        <p:sp>
          <p:nvSpPr>
            <p:cNvPr id="243" name="Google Shape;243;p21">
              <a:extLst>
                <a:ext uri="{FF2B5EF4-FFF2-40B4-BE49-F238E27FC236}">
                  <a16:creationId xmlns:a16="http://schemas.microsoft.com/office/drawing/2014/main" id="{0112C8D5-59FD-2DEF-7EDF-B496149ED552}"/>
                </a:ext>
              </a:extLst>
            </p:cNvPr>
            <p:cNvSpPr/>
            <p:nvPr/>
          </p:nvSpPr>
          <p:spPr>
            <a:xfrm>
              <a:off x="3448898" y="892918"/>
              <a:ext cx="390525" cy="390525"/>
            </a:xfrm>
            <a:custGeom>
              <a:avLst/>
              <a:gdLst/>
              <a:ahLst/>
              <a:cxnLst/>
              <a:rect l="l" t="t" r="r" b="b"/>
              <a:pathLst>
                <a:path w="390525" h="390525" extrusionOk="0">
                  <a:moveTo>
                    <a:pt x="352806" y="51581"/>
                  </a:moveTo>
                  <a:lnTo>
                    <a:pt x="341662" y="51581"/>
                  </a:lnTo>
                  <a:lnTo>
                    <a:pt x="341662" y="41008"/>
                  </a:lnTo>
                  <a:cubicBezTo>
                    <a:pt x="341662" y="23673"/>
                    <a:pt x="327565" y="8147"/>
                    <a:pt x="310229" y="7194"/>
                  </a:cubicBezTo>
                  <a:cubicBezTo>
                    <a:pt x="290989" y="6147"/>
                    <a:pt x="275082" y="21482"/>
                    <a:pt x="275082" y="40437"/>
                  </a:cubicBezTo>
                  <a:lnTo>
                    <a:pt x="275082" y="51581"/>
                  </a:lnTo>
                  <a:lnTo>
                    <a:pt x="230696" y="51581"/>
                  </a:lnTo>
                  <a:lnTo>
                    <a:pt x="230696" y="41008"/>
                  </a:lnTo>
                  <a:cubicBezTo>
                    <a:pt x="230696" y="23673"/>
                    <a:pt x="216598" y="8147"/>
                    <a:pt x="199263" y="7194"/>
                  </a:cubicBezTo>
                  <a:cubicBezTo>
                    <a:pt x="180022" y="6147"/>
                    <a:pt x="164116" y="21482"/>
                    <a:pt x="164116" y="40437"/>
                  </a:cubicBezTo>
                  <a:lnTo>
                    <a:pt x="164116" y="51581"/>
                  </a:lnTo>
                  <a:lnTo>
                    <a:pt x="118205" y="51581"/>
                  </a:lnTo>
                  <a:lnTo>
                    <a:pt x="118205" y="41008"/>
                  </a:lnTo>
                  <a:cubicBezTo>
                    <a:pt x="118205" y="23673"/>
                    <a:pt x="104108" y="8147"/>
                    <a:pt x="86773" y="7194"/>
                  </a:cubicBezTo>
                  <a:cubicBezTo>
                    <a:pt x="67532" y="6147"/>
                    <a:pt x="51626" y="21482"/>
                    <a:pt x="51626" y="40437"/>
                  </a:cubicBezTo>
                  <a:lnTo>
                    <a:pt x="51626" y="51581"/>
                  </a:lnTo>
                  <a:lnTo>
                    <a:pt x="40481" y="51581"/>
                  </a:lnTo>
                  <a:cubicBezTo>
                    <a:pt x="22098" y="51581"/>
                    <a:pt x="7144" y="66535"/>
                    <a:pt x="7144" y="84918"/>
                  </a:cubicBezTo>
                  <a:lnTo>
                    <a:pt x="7144" y="352857"/>
                  </a:lnTo>
                  <a:cubicBezTo>
                    <a:pt x="7144" y="371240"/>
                    <a:pt x="22098" y="386194"/>
                    <a:pt x="40481" y="386194"/>
                  </a:cubicBezTo>
                  <a:lnTo>
                    <a:pt x="352806" y="386194"/>
                  </a:lnTo>
                  <a:cubicBezTo>
                    <a:pt x="371189" y="386194"/>
                    <a:pt x="386144" y="371240"/>
                    <a:pt x="386144" y="352857"/>
                  </a:cubicBezTo>
                  <a:lnTo>
                    <a:pt x="386144" y="84918"/>
                  </a:lnTo>
                  <a:cubicBezTo>
                    <a:pt x="386144" y="66535"/>
                    <a:pt x="371285" y="51581"/>
                    <a:pt x="352806" y="51581"/>
                  </a:cubicBezTo>
                  <a:close/>
                  <a:moveTo>
                    <a:pt x="297371" y="40627"/>
                  </a:moveTo>
                  <a:cubicBezTo>
                    <a:pt x="297371" y="34055"/>
                    <a:pt x="303086" y="28816"/>
                    <a:pt x="309753" y="29578"/>
                  </a:cubicBezTo>
                  <a:cubicBezTo>
                    <a:pt x="315373" y="30245"/>
                    <a:pt x="319564" y="35198"/>
                    <a:pt x="319564" y="40913"/>
                  </a:cubicBezTo>
                  <a:lnTo>
                    <a:pt x="319564" y="84728"/>
                  </a:lnTo>
                  <a:cubicBezTo>
                    <a:pt x="319564" y="90443"/>
                    <a:pt x="315373" y="95396"/>
                    <a:pt x="309753" y="96063"/>
                  </a:cubicBezTo>
                  <a:cubicBezTo>
                    <a:pt x="303086" y="96825"/>
                    <a:pt x="297371" y="91586"/>
                    <a:pt x="297371" y="85014"/>
                  </a:cubicBezTo>
                  <a:lnTo>
                    <a:pt x="297371" y="40627"/>
                  </a:lnTo>
                  <a:close/>
                  <a:moveTo>
                    <a:pt x="186309" y="40627"/>
                  </a:moveTo>
                  <a:cubicBezTo>
                    <a:pt x="186309" y="34055"/>
                    <a:pt x="192024" y="28816"/>
                    <a:pt x="198691" y="29578"/>
                  </a:cubicBezTo>
                  <a:cubicBezTo>
                    <a:pt x="204311" y="30245"/>
                    <a:pt x="208502" y="35198"/>
                    <a:pt x="208502" y="40913"/>
                  </a:cubicBezTo>
                  <a:lnTo>
                    <a:pt x="208502" y="84728"/>
                  </a:lnTo>
                  <a:cubicBezTo>
                    <a:pt x="208502" y="90443"/>
                    <a:pt x="204311" y="95396"/>
                    <a:pt x="198691" y="96063"/>
                  </a:cubicBezTo>
                  <a:cubicBezTo>
                    <a:pt x="192024" y="96825"/>
                    <a:pt x="186309" y="91586"/>
                    <a:pt x="186309" y="85014"/>
                  </a:cubicBezTo>
                  <a:lnTo>
                    <a:pt x="186309" y="40627"/>
                  </a:lnTo>
                  <a:close/>
                  <a:moveTo>
                    <a:pt x="73819" y="40627"/>
                  </a:moveTo>
                  <a:cubicBezTo>
                    <a:pt x="73819" y="34055"/>
                    <a:pt x="79534" y="28816"/>
                    <a:pt x="86201" y="29578"/>
                  </a:cubicBezTo>
                  <a:cubicBezTo>
                    <a:pt x="91821" y="30245"/>
                    <a:pt x="96012" y="35198"/>
                    <a:pt x="96012" y="40913"/>
                  </a:cubicBezTo>
                  <a:lnTo>
                    <a:pt x="96012" y="84728"/>
                  </a:lnTo>
                  <a:cubicBezTo>
                    <a:pt x="96012" y="90443"/>
                    <a:pt x="91821" y="95396"/>
                    <a:pt x="86201" y="96063"/>
                  </a:cubicBezTo>
                  <a:cubicBezTo>
                    <a:pt x="79534" y="96825"/>
                    <a:pt x="73819" y="91586"/>
                    <a:pt x="73819" y="85014"/>
                  </a:cubicBezTo>
                  <a:lnTo>
                    <a:pt x="73819" y="40627"/>
                  </a:lnTo>
                  <a:close/>
                  <a:moveTo>
                    <a:pt x="352806" y="363906"/>
                  </a:moveTo>
                  <a:lnTo>
                    <a:pt x="40481" y="363906"/>
                  </a:lnTo>
                  <a:cubicBezTo>
                    <a:pt x="34385" y="363906"/>
                    <a:pt x="29337" y="358953"/>
                    <a:pt x="29337" y="352761"/>
                  </a:cubicBezTo>
                  <a:lnTo>
                    <a:pt x="29337" y="164071"/>
                  </a:lnTo>
                  <a:lnTo>
                    <a:pt x="363855" y="164071"/>
                  </a:lnTo>
                  <a:lnTo>
                    <a:pt x="363855" y="352761"/>
                  </a:lnTo>
                  <a:cubicBezTo>
                    <a:pt x="363950" y="358953"/>
                    <a:pt x="358997" y="363906"/>
                    <a:pt x="352806" y="363906"/>
                  </a:cubicBezTo>
                  <a:close/>
                  <a:moveTo>
                    <a:pt x="363950" y="141878"/>
                  </a:moveTo>
                  <a:lnTo>
                    <a:pt x="29432" y="141878"/>
                  </a:lnTo>
                  <a:lnTo>
                    <a:pt x="29432" y="84918"/>
                  </a:lnTo>
                  <a:cubicBezTo>
                    <a:pt x="29432" y="78822"/>
                    <a:pt x="34385" y="73774"/>
                    <a:pt x="40577" y="73774"/>
                  </a:cubicBezTo>
                  <a:lnTo>
                    <a:pt x="51721" y="73774"/>
                  </a:lnTo>
                  <a:lnTo>
                    <a:pt x="51721" y="84347"/>
                  </a:lnTo>
                  <a:cubicBezTo>
                    <a:pt x="51721" y="101682"/>
                    <a:pt x="65818" y="117208"/>
                    <a:pt x="83153" y="118161"/>
                  </a:cubicBezTo>
                  <a:cubicBezTo>
                    <a:pt x="102394" y="119208"/>
                    <a:pt x="118301" y="103873"/>
                    <a:pt x="118301" y="84918"/>
                  </a:cubicBezTo>
                  <a:lnTo>
                    <a:pt x="118301" y="73774"/>
                  </a:lnTo>
                  <a:lnTo>
                    <a:pt x="164211" y="73774"/>
                  </a:lnTo>
                  <a:lnTo>
                    <a:pt x="164211" y="84347"/>
                  </a:lnTo>
                  <a:cubicBezTo>
                    <a:pt x="164211" y="101682"/>
                    <a:pt x="178308" y="117208"/>
                    <a:pt x="195644" y="118161"/>
                  </a:cubicBezTo>
                  <a:cubicBezTo>
                    <a:pt x="214884" y="119208"/>
                    <a:pt x="230791" y="103873"/>
                    <a:pt x="230791" y="84918"/>
                  </a:cubicBezTo>
                  <a:lnTo>
                    <a:pt x="230791" y="73774"/>
                  </a:lnTo>
                  <a:lnTo>
                    <a:pt x="275177" y="73774"/>
                  </a:lnTo>
                  <a:lnTo>
                    <a:pt x="275177" y="84347"/>
                  </a:lnTo>
                  <a:cubicBezTo>
                    <a:pt x="275177" y="101682"/>
                    <a:pt x="289274" y="117208"/>
                    <a:pt x="306610" y="118161"/>
                  </a:cubicBezTo>
                  <a:cubicBezTo>
                    <a:pt x="325850" y="119208"/>
                    <a:pt x="341757" y="103873"/>
                    <a:pt x="341757" y="84918"/>
                  </a:cubicBezTo>
                  <a:lnTo>
                    <a:pt x="341757" y="73774"/>
                  </a:lnTo>
                  <a:lnTo>
                    <a:pt x="352901" y="73774"/>
                  </a:lnTo>
                  <a:cubicBezTo>
                    <a:pt x="358997" y="73774"/>
                    <a:pt x="364046" y="78727"/>
                    <a:pt x="364046" y="84918"/>
                  </a:cubicBezTo>
                  <a:lnTo>
                    <a:pt x="364046" y="141878"/>
                  </a:ln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Medium"/>
                <a:ea typeface="Montserrat Medium"/>
                <a:cs typeface="Montserrat Medium"/>
                <a:sym typeface="Montserrat Medium"/>
              </a:endParaRPr>
            </a:p>
          </p:txBody>
        </p:sp>
        <p:sp>
          <p:nvSpPr>
            <p:cNvPr id="244" name="Google Shape;244;p21">
              <a:extLst>
                <a:ext uri="{FF2B5EF4-FFF2-40B4-BE49-F238E27FC236}">
                  <a16:creationId xmlns:a16="http://schemas.microsoft.com/office/drawing/2014/main" id="{7B0E8C00-9478-E614-2525-7085FC318F91}"/>
                </a:ext>
              </a:extLst>
            </p:cNvPr>
            <p:cNvSpPr/>
            <p:nvPr/>
          </p:nvSpPr>
          <p:spPr>
            <a:xfrm>
              <a:off x="3493285" y="1072038"/>
              <a:ext cx="295275" cy="161925"/>
            </a:xfrm>
            <a:custGeom>
              <a:avLst/>
              <a:gdLst/>
              <a:ahLst/>
              <a:cxnLst/>
              <a:rect l="l" t="t" r="r" b="b"/>
              <a:pathLst>
                <a:path w="295275" h="161925" extrusionOk="0">
                  <a:moveTo>
                    <a:pt x="286226" y="7144"/>
                  </a:moveTo>
                  <a:lnTo>
                    <a:pt x="18288" y="7144"/>
                  </a:lnTo>
                  <a:cubicBezTo>
                    <a:pt x="12192" y="7144"/>
                    <a:pt x="7144" y="12097"/>
                    <a:pt x="7144" y="18288"/>
                  </a:cubicBezTo>
                  <a:lnTo>
                    <a:pt x="7144" y="151543"/>
                  </a:lnTo>
                  <a:cubicBezTo>
                    <a:pt x="7144" y="157639"/>
                    <a:pt x="12097" y="162687"/>
                    <a:pt x="18288" y="162687"/>
                  </a:cubicBezTo>
                  <a:lnTo>
                    <a:pt x="286226" y="162687"/>
                  </a:lnTo>
                  <a:cubicBezTo>
                    <a:pt x="292322" y="162687"/>
                    <a:pt x="297371" y="157734"/>
                    <a:pt x="297371" y="151543"/>
                  </a:cubicBezTo>
                  <a:lnTo>
                    <a:pt x="297371" y="18288"/>
                  </a:lnTo>
                  <a:cubicBezTo>
                    <a:pt x="297371" y="12192"/>
                    <a:pt x="292417" y="7144"/>
                    <a:pt x="286226" y="7144"/>
                  </a:cubicBezTo>
                  <a:close/>
                  <a:moveTo>
                    <a:pt x="73819" y="140399"/>
                  </a:moveTo>
                  <a:lnTo>
                    <a:pt x="29432" y="140399"/>
                  </a:lnTo>
                  <a:lnTo>
                    <a:pt x="29432" y="96012"/>
                  </a:lnTo>
                  <a:lnTo>
                    <a:pt x="73819" y="96012"/>
                  </a:lnTo>
                  <a:lnTo>
                    <a:pt x="73819" y="140399"/>
                  </a:lnTo>
                  <a:close/>
                  <a:moveTo>
                    <a:pt x="73819" y="73819"/>
                  </a:moveTo>
                  <a:lnTo>
                    <a:pt x="29432" y="73819"/>
                  </a:lnTo>
                  <a:lnTo>
                    <a:pt x="29432" y="29432"/>
                  </a:lnTo>
                  <a:lnTo>
                    <a:pt x="73819" y="29432"/>
                  </a:lnTo>
                  <a:lnTo>
                    <a:pt x="73819" y="73819"/>
                  </a:lnTo>
                  <a:close/>
                  <a:moveTo>
                    <a:pt x="141922" y="140399"/>
                  </a:moveTo>
                  <a:lnTo>
                    <a:pt x="96012" y="140399"/>
                  </a:lnTo>
                  <a:lnTo>
                    <a:pt x="96012" y="96012"/>
                  </a:lnTo>
                  <a:lnTo>
                    <a:pt x="141922" y="96012"/>
                  </a:lnTo>
                  <a:lnTo>
                    <a:pt x="141922" y="140399"/>
                  </a:lnTo>
                  <a:close/>
                  <a:moveTo>
                    <a:pt x="141922" y="73819"/>
                  </a:moveTo>
                  <a:lnTo>
                    <a:pt x="96012" y="73819"/>
                  </a:lnTo>
                  <a:lnTo>
                    <a:pt x="96012" y="29432"/>
                  </a:lnTo>
                  <a:lnTo>
                    <a:pt x="141922" y="29432"/>
                  </a:lnTo>
                  <a:lnTo>
                    <a:pt x="141922" y="73819"/>
                  </a:lnTo>
                  <a:close/>
                  <a:moveTo>
                    <a:pt x="208502" y="140399"/>
                  </a:moveTo>
                  <a:lnTo>
                    <a:pt x="164116" y="140399"/>
                  </a:lnTo>
                  <a:lnTo>
                    <a:pt x="164116" y="96012"/>
                  </a:lnTo>
                  <a:lnTo>
                    <a:pt x="208502" y="96012"/>
                  </a:lnTo>
                  <a:lnTo>
                    <a:pt x="208502" y="140399"/>
                  </a:lnTo>
                  <a:close/>
                  <a:moveTo>
                    <a:pt x="208502" y="73819"/>
                  </a:moveTo>
                  <a:lnTo>
                    <a:pt x="164116" y="73819"/>
                  </a:lnTo>
                  <a:lnTo>
                    <a:pt x="164116" y="29432"/>
                  </a:lnTo>
                  <a:lnTo>
                    <a:pt x="208502" y="29432"/>
                  </a:lnTo>
                  <a:lnTo>
                    <a:pt x="208502" y="73819"/>
                  </a:lnTo>
                  <a:close/>
                  <a:moveTo>
                    <a:pt x="275177" y="140399"/>
                  </a:moveTo>
                  <a:lnTo>
                    <a:pt x="230791" y="140399"/>
                  </a:lnTo>
                  <a:lnTo>
                    <a:pt x="230791" y="96012"/>
                  </a:lnTo>
                  <a:lnTo>
                    <a:pt x="275177" y="96012"/>
                  </a:lnTo>
                  <a:lnTo>
                    <a:pt x="275177" y="140399"/>
                  </a:lnTo>
                  <a:close/>
                  <a:moveTo>
                    <a:pt x="275177" y="73819"/>
                  </a:moveTo>
                  <a:lnTo>
                    <a:pt x="230791" y="73819"/>
                  </a:lnTo>
                  <a:lnTo>
                    <a:pt x="230791" y="29432"/>
                  </a:lnTo>
                  <a:lnTo>
                    <a:pt x="275177" y="29432"/>
                  </a:lnTo>
                  <a:lnTo>
                    <a:pt x="275177" y="73819"/>
                  </a:ln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Medium"/>
                <a:ea typeface="Montserrat Medium"/>
                <a:cs typeface="Montserrat Medium"/>
                <a:sym typeface="Montserrat Medium"/>
              </a:endParaRPr>
            </a:p>
          </p:txBody>
        </p:sp>
      </p:grpSp>
      <p:sp>
        <p:nvSpPr>
          <p:cNvPr id="245" name="Google Shape;245;p21">
            <a:extLst>
              <a:ext uri="{FF2B5EF4-FFF2-40B4-BE49-F238E27FC236}">
                <a16:creationId xmlns:a16="http://schemas.microsoft.com/office/drawing/2014/main" id="{BBE00C0D-C350-5231-1DE0-4289C38BCBB1}"/>
              </a:ext>
            </a:extLst>
          </p:cNvPr>
          <p:cNvSpPr/>
          <p:nvPr/>
        </p:nvSpPr>
        <p:spPr>
          <a:xfrm>
            <a:off x="2518852" y="3104233"/>
            <a:ext cx="2813200" cy="4000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400"/>
            </a:pPr>
            <a:r>
              <a:rPr lang="es-AR" altLang="ko" sz="1867" kern="0">
                <a:solidFill>
                  <a:srgbClr val="242C4F"/>
                </a:solidFill>
                <a:latin typeface="Montserrat Medium"/>
                <a:ea typeface="Montserrat Medium"/>
                <a:cs typeface="Montserrat Medium"/>
                <a:sym typeface="Montserrat Medium"/>
              </a:rPr>
              <a:t>Lorem ipsum</a:t>
            </a:r>
            <a:endParaRPr sz="1333" kern="0">
              <a:solidFill>
                <a:srgbClr val="242C4F"/>
              </a:solidFill>
              <a:latin typeface="Montserrat Medium"/>
              <a:ea typeface="Montserrat Medium"/>
              <a:cs typeface="Montserrat Medium"/>
              <a:sym typeface="Montserrat Medium"/>
            </a:endParaRPr>
          </a:p>
        </p:txBody>
      </p:sp>
      <p:sp>
        <p:nvSpPr>
          <p:cNvPr id="246" name="Google Shape;246;p21">
            <a:extLst>
              <a:ext uri="{FF2B5EF4-FFF2-40B4-BE49-F238E27FC236}">
                <a16:creationId xmlns:a16="http://schemas.microsoft.com/office/drawing/2014/main" id="{A8873A86-83CD-0C2A-103E-94D250BF0900}"/>
              </a:ext>
            </a:extLst>
          </p:cNvPr>
          <p:cNvSpPr txBox="1"/>
          <p:nvPr/>
        </p:nvSpPr>
        <p:spPr>
          <a:xfrm>
            <a:off x="2518851" y="3508613"/>
            <a:ext cx="2813200" cy="9540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900"/>
            </a:pPr>
            <a:r>
              <a:rPr lang="es-AR" altLang="ko" sz="1200" kern="0">
                <a:solidFill>
                  <a:srgbClr val="242C4F"/>
                </a:solidFill>
                <a:latin typeface="Montserrat Medium"/>
                <a:ea typeface="Montserrat Medium"/>
                <a:cs typeface="Montserrat Medium"/>
                <a:sym typeface="Montserrat Medium"/>
              </a:rPr>
              <a:t>Lorem ipsum dolor sit amet, consectetur adipiscing elit, sed do eiusmod tempor incididunt labore et dolore magna aliqua.</a:t>
            </a:r>
            <a:endParaRPr sz="1200" kern="0">
              <a:solidFill>
                <a:srgbClr val="242C4F"/>
              </a:solidFill>
              <a:latin typeface="Montserrat Medium"/>
              <a:ea typeface="Montserrat Medium"/>
              <a:cs typeface="Montserrat Medium"/>
              <a:sym typeface="Montserrat Medium"/>
            </a:endParaRPr>
          </a:p>
        </p:txBody>
      </p:sp>
      <p:sp>
        <p:nvSpPr>
          <p:cNvPr id="247" name="Google Shape;247;p21">
            <a:extLst>
              <a:ext uri="{FF2B5EF4-FFF2-40B4-BE49-F238E27FC236}">
                <a16:creationId xmlns:a16="http://schemas.microsoft.com/office/drawing/2014/main" id="{CB70B76E-DF09-00D0-6C0E-5B309C1E2DA1}"/>
              </a:ext>
            </a:extLst>
          </p:cNvPr>
          <p:cNvSpPr/>
          <p:nvPr/>
        </p:nvSpPr>
        <p:spPr>
          <a:xfrm>
            <a:off x="7167076" y="2306070"/>
            <a:ext cx="577977" cy="577977"/>
          </a:xfrm>
          <a:custGeom>
            <a:avLst/>
            <a:gdLst/>
            <a:ahLst/>
            <a:cxnLst/>
            <a:rect l="l" t="t" r="r" b="b"/>
            <a:pathLst>
              <a:path w="390525" h="390525" extrusionOk="0">
                <a:moveTo>
                  <a:pt x="384806" y="81802"/>
                </a:moveTo>
                <a:cubicBezTo>
                  <a:pt x="383091" y="77516"/>
                  <a:pt x="378900" y="74754"/>
                  <a:pt x="374328" y="74754"/>
                </a:cubicBezTo>
                <a:lnTo>
                  <a:pt x="318036" y="74754"/>
                </a:lnTo>
                <a:lnTo>
                  <a:pt x="318036" y="18461"/>
                </a:lnTo>
                <a:cubicBezTo>
                  <a:pt x="318036" y="13889"/>
                  <a:pt x="315273" y="9698"/>
                  <a:pt x="310987" y="7983"/>
                </a:cubicBezTo>
                <a:cubicBezTo>
                  <a:pt x="306701" y="6269"/>
                  <a:pt x="301843" y="7221"/>
                  <a:pt x="298604" y="10460"/>
                </a:cubicBezTo>
                <a:lnTo>
                  <a:pt x="260886" y="48179"/>
                </a:lnTo>
                <a:cubicBezTo>
                  <a:pt x="229739" y="33320"/>
                  <a:pt x="194211" y="27796"/>
                  <a:pt x="159920" y="32653"/>
                </a:cubicBezTo>
                <a:cubicBezTo>
                  <a:pt x="111438" y="39416"/>
                  <a:pt x="68671" y="65229"/>
                  <a:pt x="39144" y="106472"/>
                </a:cubicBezTo>
                <a:cubicBezTo>
                  <a:pt x="24951" y="126284"/>
                  <a:pt x="15140" y="148954"/>
                  <a:pt x="10569" y="172957"/>
                </a:cubicBezTo>
                <a:cubicBezTo>
                  <a:pt x="-1052" y="233154"/>
                  <a:pt x="17331" y="292019"/>
                  <a:pt x="59146" y="333739"/>
                </a:cubicBezTo>
                <a:cubicBezTo>
                  <a:pt x="92674" y="367267"/>
                  <a:pt x="137156" y="385650"/>
                  <a:pt x="184590" y="385650"/>
                </a:cubicBezTo>
                <a:lnTo>
                  <a:pt x="184590" y="385650"/>
                </a:lnTo>
                <a:cubicBezTo>
                  <a:pt x="231929" y="385650"/>
                  <a:pt x="276506" y="367171"/>
                  <a:pt x="310035" y="333739"/>
                </a:cubicBezTo>
                <a:cubicBezTo>
                  <a:pt x="337562" y="306211"/>
                  <a:pt x="354897" y="271350"/>
                  <a:pt x="360231" y="232964"/>
                </a:cubicBezTo>
                <a:cubicBezTo>
                  <a:pt x="364994" y="198579"/>
                  <a:pt x="359469" y="163050"/>
                  <a:pt x="344705" y="131904"/>
                </a:cubicBezTo>
                <a:lnTo>
                  <a:pt x="382424" y="94185"/>
                </a:lnTo>
                <a:cubicBezTo>
                  <a:pt x="385568" y="90946"/>
                  <a:pt x="386520" y="86089"/>
                  <a:pt x="384806" y="81802"/>
                </a:cubicBezTo>
                <a:close/>
                <a:moveTo>
                  <a:pt x="203259" y="226963"/>
                </a:moveTo>
                <a:cubicBezTo>
                  <a:pt x="198211" y="232012"/>
                  <a:pt x="191544" y="234774"/>
                  <a:pt x="184400" y="234774"/>
                </a:cubicBezTo>
                <a:cubicBezTo>
                  <a:pt x="177256" y="234774"/>
                  <a:pt x="170588" y="232012"/>
                  <a:pt x="165540" y="226963"/>
                </a:cubicBezTo>
                <a:cubicBezTo>
                  <a:pt x="160492" y="221915"/>
                  <a:pt x="157730" y="215248"/>
                  <a:pt x="157730" y="208104"/>
                </a:cubicBezTo>
                <a:cubicBezTo>
                  <a:pt x="157730" y="200960"/>
                  <a:pt x="160492" y="194292"/>
                  <a:pt x="165540" y="189244"/>
                </a:cubicBezTo>
                <a:cubicBezTo>
                  <a:pt x="170779" y="184006"/>
                  <a:pt x="177542" y="181434"/>
                  <a:pt x="184400" y="181434"/>
                </a:cubicBezTo>
                <a:cubicBezTo>
                  <a:pt x="187448" y="181434"/>
                  <a:pt x="190496" y="182005"/>
                  <a:pt x="193448" y="183053"/>
                </a:cubicBezTo>
                <a:lnTo>
                  <a:pt x="176399" y="200103"/>
                </a:lnTo>
                <a:cubicBezTo>
                  <a:pt x="172017" y="204484"/>
                  <a:pt x="172017" y="211723"/>
                  <a:pt x="176399" y="216105"/>
                </a:cubicBezTo>
                <a:cubicBezTo>
                  <a:pt x="178589" y="218296"/>
                  <a:pt x="181542" y="219439"/>
                  <a:pt x="184400" y="219439"/>
                </a:cubicBezTo>
                <a:cubicBezTo>
                  <a:pt x="187257" y="219439"/>
                  <a:pt x="190210" y="218296"/>
                  <a:pt x="192401" y="216105"/>
                </a:cubicBezTo>
                <a:lnTo>
                  <a:pt x="209451" y="199055"/>
                </a:lnTo>
                <a:cubicBezTo>
                  <a:pt x="212879" y="208485"/>
                  <a:pt x="210784" y="219439"/>
                  <a:pt x="203259" y="226963"/>
                </a:cubicBezTo>
                <a:close/>
                <a:moveTo>
                  <a:pt x="210308" y="166194"/>
                </a:moveTo>
                <a:cubicBezTo>
                  <a:pt x="191258" y="154478"/>
                  <a:pt x="165921" y="156764"/>
                  <a:pt x="149443" y="173242"/>
                </a:cubicBezTo>
                <a:cubicBezTo>
                  <a:pt x="140109" y="182577"/>
                  <a:pt x="134965" y="194959"/>
                  <a:pt x="134965" y="208104"/>
                </a:cubicBezTo>
                <a:cubicBezTo>
                  <a:pt x="134965" y="221248"/>
                  <a:pt x="140109" y="233631"/>
                  <a:pt x="149443" y="242965"/>
                </a:cubicBezTo>
                <a:cubicBezTo>
                  <a:pt x="158778" y="252300"/>
                  <a:pt x="171160" y="257443"/>
                  <a:pt x="184304" y="257443"/>
                </a:cubicBezTo>
                <a:cubicBezTo>
                  <a:pt x="197449" y="257443"/>
                  <a:pt x="209831" y="252300"/>
                  <a:pt x="219166" y="242965"/>
                </a:cubicBezTo>
                <a:cubicBezTo>
                  <a:pt x="235644" y="226487"/>
                  <a:pt x="238026" y="201150"/>
                  <a:pt x="226214" y="182100"/>
                </a:cubicBezTo>
                <a:lnTo>
                  <a:pt x="256218" y="152097"/>
                </a:lnTo>
                <a:cubicBezTo>
                  <a:pt x="284031" y="187815"/>
                  <a:pt x="281555" y="239727"/>
                  <a:pt x="248694" y="272588"/>
                </a:cubicBezTo>
                <a:cubicBezTo>
                  <a:pt x="213165" y="308116"/>
                  <a:pt x="155253" y="308116"/>
                  <a:pt x="119725" y="272588"/>
                </a:cubicBezTo>
                <a:cubicBezTo>
                  <a:pt x="84197" y="237060"/>
                  <a:pt x="84197" y="179148"/>
                  <a:pt x="119725" y="143619"/>
                </a:cubicBezTo>
                <a:cubicBezTo>
                  <a:pt x="137537" y="125808"/>
                  <a:pt x="160873" y="116950"/>
                  <a:pt x="184209" y="116950"/>
                </a:cubicBezTo>
                <a:cubicBezTo>
                  <a:pt x="204021" y="116950"/>
                  <a:pt x="223738" y="123331"/>
                  <a:pt x="240216" y="136095"/>
                </a:cubicBezTo>
                <a:lnTo>
                  <a:pt x="210308" y="166194"/>
                </a:lnTo>
                <a:close/>
                <a:moveTo>
                  <a:pt x="293556" y="317737"/>
                </a:moveTo>
                <a:cubicBezTo>
                  <a:pt x="233263" y="378030"/>
                  <a:pt x="135251" y="378030"/>
                  <a:pt x="75053" y="317737"/>
                </a:cubicBezTo>
                <a:cubicBezTo>
                  <a:pt x="14760" y="257443"/>
                  <a:pt x="14760" y="159431"/>
                  <a:pt x="75053" y="99233"/>
                </a:cubicBezTo>
                <a:cubicBezTo>
                  <a:pt x="104580" y="69706"/>
                  <a:pt x="144490" y="54180"/>
                  <a:pt x="184781" y="54180"/>
                </a:cubicBezTo>
                <a:cubicBezTo>
                  <a:pt x="205450" y="54180"/>
                  <a:pt x="226214" y="58275"/>
                  <a:pt x="245645" y="66658"/>
                </a:cubicBezTo>
                <a:cubicBezTo>
                  <a:pt x="245645" y="66848"/>
                  <a:pt x="245645" y="66943"/>
                  <a:pt x="245550" y="67134"/>
                </a:cubicBezTo>
                <a:cubicBezTo>
                  <a:pt x="245550" y="67229"/>
                  <a:pt x="245550" y="67324"/>
                  <a:pt x="245550" y="67419"/>
                </a:cubicBezTo>
                <a:cubicBezTo>
                  <a:pt x="245550" y="67800"/>
                  <a:pt x="245455" y="68086"/>
                  <a:pt x="245455" y="68467"/>
                </a:cubicBezTo>
                <a:lnTo>
                  <a:pt x="245455" y="112473"/>
                </a:lnTo>
                <a:cubicBezTo>
                  <a:pt x="201449" y="84469"/>
                  <a:pt x="142204" y="89613"/>
                  <a:pt x="103818" y="127998"/>
                </a:cubicBezTo>
                <a:cubicBezTo>
                  <a:pt x="59432" y="172385"/>
                  <a:pt x="59432" y="244680"/>
                  <a:pt x="103818" y="289066"/>
                </a:cubicBezTo>
                <a:cubicBezTo>
                  <a:pt x="126012" y="311260"/>
                  <a:pt x="155158" y="322404"/>
                  <a:pt x="184304" y="322404"/>
                </a:cubicBezTo>
                <a:cubicBezTo>
                  <a:pt x="213451" y="322404"/>
                  <a:pt x="242597" y="311260"/>
                  <a:pt x="264791" y="289066"/>
                </a:cubicBezTo>
                <a:cubicBezTo>
                  <a:pt x="303177" y="250681"/>
                  <a:pt x="308415" y="191435"/>
                  <a:pt x="280317" y="147429"/>
                </a:cubicBezTo>
                <a:lnTo>
                  <a:pt x="324322" y="147429"/>
                </a:lnTo>
                <a:cubicBezTo>
                  <a:pt x="324703" y="147429"/>
                  <a:pt x="324989" y="147429"/>
                  <a:pt x="325370" y="147334"/>
                </a:cubicBezTo>
                <a:cubicBezTo>
                  <a:pt x="325465" y="147334"/>
                  <a:pt x="325560" y="147334"/>
                  <a:pt x="325655" y="147334"/>
                </a:cubicBezTo>
                <a:cubicBezTo>
                  <a:pt x="325846" y="147334"/>
                  <a:pt x="325941" y="147334"/>
                  <a:pt x="326132" y="147239"/>
                </a:cubicBezTo>
                <a:cubicBezTo>
                  <a:pt x="350897" y="204579"/>
                  <a:pt x="338324" y="273064"/>
                  <a:pt x="293556" y="317737"/>
                </a:cubicBezTo>
                <a:close/>
                <a:moveTo>
                  <a:pt x="319560" y="124379"/>
                </a:moveTo>
                <a:lnTo>
                  <a:pt x="268410" y="124379"/>
                </a:lnTo>
                <a:lnTo>
                  <a:pt x="268410" y="73325"/>
                </a:lnTo>
                <a:lnTo>
                  <a:pt x="295080" y="46655"/>
                </a:lnTo>
                <a:lnTo>
                  <a:pt x="295080" y="86469"/>
                </a:lnTo>
                <a:cubicBezTo>
                  <a:pt x="295080" y="92661"/>
                  <a:pt x="300129" y="97709"/>
                  <a:pt x="306320" y="97709"/>
                </a:cubicBezTo>
                <a:lnTo>
                  <a:pt x="346229" y="97709"/>
                </a:lnTo>
                <a:lnTo>
                  <a:pt x="319560" y="124379"/>
                </a:lnTo>
                <a:close/>
              </a:path>
            </a:pathLst>
          </a:cu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Medium"/>
              <a:ea typeface="Montserrat Medium"/>
              <a:cs typeface="Montserrat Medium"/>
              <a:sym typeface="Montserrat Medium"/>
            </a:endParaRPr>
          </a:p>
        </p:txBody>
      </p:sp>
      <p:sp>
        <p:nvSpPr>
          <p:cNvPr id="248" name="Google Shape;248;p21">
            <a:extLst>
              <a:ext uri="{FF2B5EF4-FFF2-40B4-BE49-F238E27FC236}">
                <a16:creationId xmlns:a16="http://schemas.microsoft.com/office/drawing/2014/main" id="{85D257A5-ED3B-C813-EDE3-EE9AE0108A3A}"/>
              </a:ext>
            </a:extLst>
          </p:cNvPr>
          <p:cNvSpPr/>
          <p:nvPr/>
        </p:nvSpPr>
        <p:spPr>
          <a:xfrm>
            <a:off x="6049452" y="3104233"/>
            <a:ext cx="2813200" cy="4000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400"/>
            </a:pPr>
            <a:r>
              <a:rPr lang="es-AR" altLang="ko" sz="1867" kern="0">
                <a:solidFill>
                  <a:srgbClr val="242C4F"/>
                </a:solidFill>
                <a:latin typeface="Montserrat Medium"/>
                <a:ea typeface="Montserrat Medium"/>
                <a:cs typeface="Montserrat Medium"/>
                <a:sym typeface="Montserrat Medium"/>
              </a:rPr>
              <a:t>Lorem ipsum</a:t>
            </a:r>
            <a:endParaRPr sz="1333" kern="0">
              <a:solidFill>
                <a:srgbClr val="242C4F"/>
              </a:solidFill>
              <a:latin typeface="Montserrat Medium"/>
              <a:ea typeface="Montserrat Medium"/>
              <a:cs typeface="Montserrat Medium"/>
              <a:sym typeface="Montserrat Medium"/>
            </a:endParaRPr>
          </a:p>
        </p:txBody>
      </p:sp>
      <p:sp>
        <p:nvSpPr>
          <p:cNvPr id="249" name="Google Shape;249;p21">
            <a:extLst>
              <a:ext uri="{FF2B5EF4-FFF2-40B4-BE49-F238E27FC236}">
                <a16:creationId xmlns:a16="http://schemas.microsoft.com/office/drawing/2014/main" id="{66F2AB45-D4D1-5A89-3654-F2D445E19903}"/>
              </a:ext>
            </a:extLst>
          </p:cNvPr>
          <p:cNvSpPr txBox="1"/>
          <p:nvPr/>
        </p:nvSpPr>
        <p:spPr>
          <a:xfrm>
            <a:off x="6049451" y="3508613"/>
            <a:ext cx="2813200" cy="9540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900"/>
            </a:pPr>
            <a:r>
              <a:rPr lang="es-AR" altLang="ko" sz="1200" kern="0">
                <a:solidFill>
                  <a:srgbClr val="242C4F"/>
                </a:solidFill>
                <a:latin typeface="Montserrat Medium"/>
                <a:ea typeface="Montserrat Medium"/>
                <a:cs typeface="Montserrat Medium"/>
                <a:sym typeface="Montserrat Medium"/>
              </a:rPr>
              <a:t>Lorem ipsum dolor sit amet, consectetur adipiscing elit, sed do eiusmod tempor incididunt labore et dolore magna aliqua.</a:t>
            </a:r>
            <a:endParaRPr sz="1200" kern="0">
              <a:solidFill>
                <a:srgbClr val="242C4F"/>
              </a:solidFill>
              <a:latin typeface="Montserrat Medium"/>
              <a:ea typeface="Montserrat Medium"/>
              <a:cs typeface="Montserrat Medium"/>
              <a:sym typeface="Montserrat Medium"/>
            </a:endParaRPr>
          </a:p>
        </p:txBody>
      </p:sp>
      <p:cxnSp>
        <p:nvCxnSpPr>
          <p:cNvPr id="250" name="Google Shape;250;p21">
            <a:extLst>
              <a:ext uri="{FF2B5EF4-FFF2-40B4-BE49-F238E27FC236}">
                <a16:creationId xmlns:a16="http://schemas.microsoft.com/office/drawing/2014/main" id="{610BD570-1893-D83A-C380-C8083B80CA1A}"/>
              </a:ext>
            </a:extLst>
          </p:cNvPr>
          <p:cNvCxnSpPr/>
          <p:nvPr/>
        </p:nvCxnSpPr>
        <p:spPr>
          <a:xfrm>
            <a:off x="1190467" y="1014600"/>
            <a:ext cx="71628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251" name="Google Shape;251;p21">
            <a:extLst>
              <a:ext uri="{FF2B5EF4-FFF2-40B4-BE49-F238E27FC236}">
                <a16:creationId xmlns:a16="http://schemas.microsoft.com/office/drawing/2014/main" id="{4A4B85D9-B24D-533B-9823-C0DFBED75F83}"/>
              </a:ext>
            </a:extLst>
          </p:cNvPr>
          <p:cNvSpPr txBox="1"/>
          <p:nvPr/>
        </p:nvSpPr>
        <p:spPr>
          <a:xfrm>
            <a:off x="1083851"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Insertar título</a:t>
            </a:r>
            <a:endParaRPr sz="2267" b="1" kern="0">
              <a:solidFill>
                <a:srgbClr val="242C4F"/>
              </a:solidFill>
              <a:latin typeface="Lora"/>
              <a:ea typeface="Lora"/>
              <a:cs typeface="Lora"/>
              <a:sym typeface="Lora"/>
            </a:endParaRPr>
          </a:p>
        </p:txBody>
      </p:sp>
      <p:pic>
        <p:nvPicPr>
          <p:cNvPr id="252" name="Google Shape;252;p21">
            <a:extLst>
              <a:ext uri="{FF2B5EF4-FFF2-40B4-BE49-F238E27FC236}">
                <a16:creationId xmlns:a16="http://schemas.microsoft.com/office/drawing/2014/main" id="{AB6DA838-8546-235D-38E5-5658536D8655}"/>
              </a:ext>
            </a:extLst>
          </p:cNvPr>
          <p:cNvPicPr preferRelativeResize="0"/>
          <p:nvPr/>
        </p:nvPicPr>
        <p:blipFill rotWithShape="1">
          <a:blip r:embed="rId3">
            <a:alphaModFix/>
          </a:blip>
          <a:srcRect/>
          <a:stretch/>
        </p:blipFill>
        <p:spPr>
          <a:xfrm>
            <a:off x="8853447" y="5659695"/>
            <a:ext cx="2250547" cy="806800"/>
          </a:xfrm>
          <a:prstGeom prst="rect">
            <a:avLst/>
          </a:prstGeom>
          <a:noFill/>
          <a:ln>
            <a:noFill/>
          </a:ln>
        </p:spPr>
      </p:pic>
      <p:sp>
        <p:nvSpPr>
          <p:cNvPr id="4" name="Google Shape;233;p47">
            <a:extLst>
              <a:ext uri="{FF2B5EF4-FFF2-40B4-BE49-F238E27FC236}">
                <a16:creationId xmlns:a16="http://schemas.microsoft.com/office/drawing/2014/main" id="{9ED20E95-2753-2415-A80E-C4AEEFCFFEF4}"/>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 name="Slide Number Placeholder 5">
            <a:extLst>
              <a:ext uri="{FF2B5EF4-FFF2-40B4-BE49-F238E27FC236}">
                <a16:creationId xmlns:a16="http://schemas.microsoft.com/office/drawing/2014/main" id="{69C266C7-EE27-6A96-7A4D-7519E1F4A49D}"/>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37</a:t>
            </a:fld>
            <a:endParaRPr lang="en-US" sz="1000" dirty="0"/>
          </a:p>
        </p:txBody>
      </p:sp>
      <p:pic>
        <p:nvPicPr>
          <p:cNvPr id="6" name="Gráfico 5">
            <a:extLst>
              <a:ext uri="{FF2B5EF4-FFF2-40B4-BE49-F238E27FC236}">
                <a16:creationId xmlns:a16="http://schemas.microsoft.com/office/drawing/2014/main" id="{4672A61C-982C-7240-EB58-F70E7330968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39367358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6">
          <a:extLst>
            <a:ext uri="{FF2B5EF4-FFF2-40B4-BE49-F238E27FC236}">
              <a16:creationId xmlns:a16="http://schemas.microsoft.com/office/drawing/2014/main" id="{B2FA6408-5912-3F3D-C890-01A95B919805}"/>
            </a:ext>
          </a:extLst>
        </p:cNvPr>
        <p:cNvGrpSpPr/>
        <p:nvPr/>
      </p:nvGrpSpPr>
      <p:grpSpPr>
        <a:xfrm>
          <a:off x="0" y="0"/>
          <a:ext cx="0" cy="0"/>
          <a:chOff x="0" y="0"/>
          <a:chExt cx="0" cy="0"/>
        </a:xfrm>
      </p:grpSpPr>
      <p:sp>
        <p:nvSpPr>
          <p:cNvPr id="257" name="Google Shape;257;p22">
            <a:extLst>
              <a:ext uri="{FF2B5EF4-FFF2-40B4-BE49-F238E27FC236}">
                <a16:creationId xmlns:a16="http://schemas.microsoft.com/office/drawing/2014/main" id="{AFE4C332-E442-F83C-0127-DE01D933B953}"/>
              </a:ext>
            </a:extLst>
          </p:cNvPr>
          <p:cNvSpPr/>
          <p:nvPr/>
        </p:nvSpPr>
        <p:spPr>
          <a:xfrm>
            <a:off x="838100" y="4126979"/>
            <a:ext cx="2496400" cy="3692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kern="0">
              <a:solidFill>
                <a:srgbClr val="242C4F"/>
              </a:solidFill>
              <a:latin typeface="Montserrat"/>
              <a:ea typeface="Montserrat"/>
              <a:cs typeface="Montserrat"/>
              <a:sym typeface="Montserrat"/>
            </a:endParaRPr>
          </a:p>
        </p:txBody>
      </p:sp>
      <p:sp>
        <p:nvSpPr>
          <p:cNvPr id="258" name="Google Shape;258;p22">
            <a:extLst>
              <a:ext uri="{FF2B5EF4-FFF2-40B4-BE49-F238E27FC236}">
                <a16:creationId xmlns:a16="http://schemas.microsoft.com/office/drawing/2014/main" id="{B00C614A-89C3-C95E-080E-2224F55580DE}"/>
              </a:ext>
            </a:extLst>
          </p:cNvPr>
          <p:cNvSpPr/>
          <p:nvPr/>
        </p:nvSpPr>
        <p:spPr>
          <a:xfrm>
            <a:off x="838100" y="4514589"/>
            <a:ext cx="2496400" cy="4616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a:t>
            </a:r>
            <a:endParaRPr sz="1200" kern="0">
              <a:solidFill>
                <a:srgbClr val="242C4F"/>
              </a:solidFill>
              <a:latin typeface="Montserrat"/>
              <a:ea typeface="Montserrat"/>
              <a:cs typeface="Montserrat"/>
              <a:sym typeface="Montserrat"/>
            </a:endParaRPr>
          </a:p>
        </p:txBody>
      </p:sp>
      <p:sp>
        <p:nvSpPr>
          <p:cNvPr id="259" name="Google Shape;259;p22">
            <a:extLst>
              <a:ext uri="{FF2B5EF4-FFF2-40B4-BE49-F238E27FC236}">
                <a16:creationId xmlns:a16="http://schemas.microsoft.com/office/drawing/2014/main" id="{B5070E02-CDED-2DF6-6766-1F747FCB0E52}"/>
              </a:ext>
            </a:extLst>
          </p:cNvPr>
          <p:cNvSpPr/>
          <p:nvPr/>
        </p:nvSpPr>
        <p:spPr>
          <a:xfrm>
            <a:off x="1364800" y="2433131"/>
            <a:ext cx="646000" cy="1530400"/>
          </a:xfrm>
          <a:prstGeom prst="roundRect">
            <a:avLst>
              <a:gd name="adj" fmla="val 50000"/>
            </a:avLst>
          </a:prstGeom>
          <a:noFill/>
          <a:ln w="9525" cap="flat" cmpd="sng">
            <a:solidFill>
              <a:schemeClr val="accent5"/>
            </a:solidFill>
            <a:prstDash val="solid"/>
            <a:miter lim="8000"/>
            <a:headEnd type="none" w="sm" len="sm"/>
            <a:tailEnd type="none" w="sm" len="sm"/>
          </a:ln>
        </p:spPr>
        <p:txBody>
          <a:bodyPr spcFirstLastPara="1" wrap="square" lIns="91433" tIns="252000" rIns="91433" bIns="45700" anchor="t" anchorCtr="0">
            <a:noAutofit/>
          </a:bodyPr>
          <a:lstStyle/>
          <a:p>
            <a:pPr algn="ctr" defTabSz="1219170">
              <a:buClr>
                <a:srgbClr val="000000"/>
              </a:buClr>
              <a:buSzPts val="900"/>
            </a:pPr>
            <a:r>
              <a:rPr lang="es-AR" altLang="ko" sz="1200" kern="0">
                <a:solidFill>
                  <a:srgbClr val="FFFFFF"/>
                </a:solidFill>
                <a:latin typeface="Montserrat"/>
                <a:ea typeface="Montserrat"/>
                <a:cs typeface="Montserrat"/>
                <a:sym typeface="Montserrat"/>
              </a:rPr>
              <a:t>150</a:t>
            </a:r>
            <a:endParaRPr sz="1200" kern="0">
              <a:solidFill>
                <a:srgbClr val="FFFFFF"/>
              </a:solidFill>
              <a:latin typeface="Montserrat"/>
              <a:ea typeface="Montserrat"/>
              <a:cs typeface="Montserrat"/>
              <a:sym typeface="Montserrat"/>
            </a:endParaRPr>
          </a:p>
        </p:txBody>
      </p:sp>
      <p:sp>
        <p:nvSpPr>
          <p:cNvPr id="260" name="Google Shape;260;p22">
            <a:extLst>
              <a:ext uri="{FF2B5EF4-FFF2-40B4-BE49-F238E27FC236}">
                <a16:creationId xmlns:a16="http://schemas.microsoft.com/office/drawing/2014/main" id="{39524E81-0FDC-3B11-1CED-8F1F1BCB9CA3}"/>
              </a:ext>
            </a:extLst>
          </p:cNvPr>
          <p:cNvSpPr/>
          <p:nvPr/>
        </p:nvSpPr>
        <p:spPr>
          <a:xfrm>
            <a:off x="2161767" y="1442468"/>
            <a:ext cx="646000" cy="2521200"/>
          </a:xfrm>
          <a:prstGeom prst="roundRect">
            <a:avLst>
              <a:gd name="adj" fmla="val 50000"/>
            </a:avLst>
          </a:prstGeom>
          <a:solidFill>
            <a:schemeClr val="accent5"/>
          </a:solidFill>
          <a:ln>
            <a:noFill/>
          </a:ln>
        </p:spPr>
        <p:txBody>
          <a:bodyPr spcFirstLastPara="1" wrap="square" lIns="91433" tIns="252000" rIns="91433" bIns="45700" anchor="t" anchorCtr="0">
            <a:noAutofit/>
          </a:bodyPr>
          <a:lstStyle/>
          <a:p>
            <a:pPr algn="ctr" defTabSz="1219170">
              <a:buClr>
                <a:srgbClr val="000000"/>
              </a:buClr>
              <a:buSzPts val="900"/>
            </a:pPr>
            <a:r>
              <a:rPr lang="es-AR" altLang="ko" sz="1200" kern="0">
                <a:solidFill>
                  <a:srgbClr val="000000"/>
                </a:solidFill>
                <a:latin typeface="Montserrat"/>
                <a:ea typeface="Montserrat"/>
                <a:cs typeface="Montserrat"/>
                <a:sym typeface="Montserrat"/>
              </a:rPr>
              <a:t>210</a:t>
            </a:r>
            <a:endParaRPr sz="1200" kern="0">
              <a:solidFill>
                <a:srgbClr val="000000"/>
              </a:solidFill>
              <a:latin typeface="Montserrat"/>
              <a:ea typeface="Montserrat"/>
              <a:cs typeface="Montserrat"/>
              <a:sym typeface="Montserrat"/>
            </a:endParaRPr>
          </a:p>
        </p:txBody>
      </p:sp>
      <p:sp>
        <p:nvSpPr>
          <p:cNvPr id="261" name="Google Shape;261;p22">
            <a:extLst>
              <a:ext uri="{FF2B5EF4-FFF2-40B4-BE49-F238E27FC236}">
                <a16:creationId xmlns:a16="http://schemas.microsoft.com/office/drawing/2014/main" id="{068A3A9A-BB0E-FE72-5F5A-4BCA5053E66B}"/>
              </a:ext>
            </a:extLst>
          </p:cNvPr>
          <p:cNvSpPr/>
          <p:nvPr/>
        </p:nvSpPr>
        <p:spPr>
          <a:xfrm>
            <a:off x="4060193" y="4126979"/>
            <a:ext cx="2496400" cy="3692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kern="0">
              <a:solidFill>
                <a:srgbClr val="242C4F"/>
              </a:solidFill>
              <a:latin typeface="Montserrat"/>
              <a:ea typeface="Montserrat"/>
              <a:cs typeface="Montserrat"/>
              <a:sym typeface="Montserrat"/>
            </a:endParaRPr>
          </a:p>
        </p:txBody>
      </p:sp>
      <p:sp>
        <p:nvSpPr>
          <p:cNvPr id="262" name="Google Shape;262;p22">
            <a:extLst>
              <a:ext uri="{FF2B5EF4-FFF2-40B4-BE49-F238E27FC236}">
                <a16:creationId xmlns:a16="http://schemas.microsoft.com/office/drawing/2014/main" id="{AACB8C79-9D05-0D1E-E30D-E2EB524DB116}"/>
              </a:ext>
            </a:extLst>
          </p:cNvPr>
          <p:cNvSpPr/>
          <p:nvPr/>
        </p:nvSpPr>
        <p:spPr>
          <a:xfrm>
            <a:off x="4060193" y="4514589"/>
            <a:ext cx="2496400" cy="4616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a:t>
            </a:r>
            <a:endParaRPr sz="1200" kern="0">
              <a:solidFill>
                <a:srgbClr val="242C4F"/>
              </a:solidFill>
              <a:latin typeface="Montserrat"/>
              <a:ea typeface="Montserrat"/>
              <a:cs typeface="Montserrat"/>
              <a:sym typeface="Montserrat"/>
            </a:endParaRPr>
          </a:p>
        </p:txBody>
      </p:sp>
      <p:sp>
        <p:nvSpPr>
          <p:cNvPr id="263" name="Google Shape;263;p22">
            <a:extLst>
              <a:ext uri="{FF2B5EF4-FFF2-40B4-BE49-F238E27FC236}">
                <a16:creationId xmlns:a16="http://schemas.microsoft.com/office/drawing/2014/main" id="{19D58EA6-38EA-6D35-F2C6-D2D208F0E492}"/>
              </a:ext>
            </a:extLst>
          </p:cNvPr>
          <p:cNvSpPr/>
          <p:nvPr/>
        </p:nvSpPr>
        <p:spPr>
          <a:xfrm>
            <a:off x="4586900" y="1645435"/>
            <a:ext cx="646000" cy="2318000"/>
          </a:xfrm>
          <a:prstGeom prst="roundRect">
            <a:avLst>
              <a:gd name="adj" fmla="val 50000"/>
            </a:avLst>
          </a:prstGeom>
          <a:noFill/>
          <a:ln w="9525" cap="flat" cmpd="sng">
            <a:solidFill>
              <a:schemeClr val="accent5"/>
            </a:solidFill>
            <a:prstDash val="solid"/>
            <a:miter lim="8000"/>
            <a:headEnd type="none" w="sm" len="sm"/>
            <a:tailEnd type="none" w="sm" len="sm"/>
          </a:ln>
        </p:spPr>
        <p:txBody>
          <a:bodyPr spcFirstLastPara="1" wrap="square" lIns="91433" tIns="252000" rIns="91433" bIns="45700" anchor="t" anchorCtr="0">
            <a:noAutofit/>
          </a:bodyPr>
          <a:lstStyle/>
          <a:p>
            <a:pPr algn="ctr" defTabSz="1219170">
              <a:buClr>
                <a:srgbClr val="000000"/>
              </a:buClr>
              <a:buSzPts val="900"/>
            </a:pPr>
            <a:r>
              <a:rPr lang="es-AR" altLang="ko" sz="1200" kern="0">
                <a:solidFill>
                  <a:srgbClr val="FFFFFF"/>
                </a:solidFill>
                <a:latin typeface="Montserrat"/>
                <a:ea typeface="Montserrat"/>
                <a:cs typeface="Montserrat"/>
                <a:sym typeface="Montserrat"/>
              </a:rPr>
              <a:t>200</a:t>
            </a:r>
            <a:endParaRPr sz="1200" kern="0">
              <a:solidFill>
                <a:srgbClr val="FFFFFF"/>
              </a:solidFill>
              <a:latin typeface="Montserrat"/>
              <a:ea typeface="Montserrat"/>
              <a:cs typeface="Montserrat"/>
              <a:sym typeface="Montserrat"/>
            </a:endParaRPr>
          </a:p>
        </p:txBody>
      </p:sp>
      <p:sp>
        <p:nvSpPr>
          <p:cNvPr id="264" name="Google Shape;264;p22">
            <a:extLst>
              <a:ext uri="{FF2B5EF4-FFF2-40B4-BE49-F238E27FC236}">
                <a16:creationId xmlns:a16="http://schemas.microsoft.com/office/drawing/2014/main" id="{7669C896-28B4-FAEC-2857-413730A667EF}"/>
              </a:ext>
            </a:extLst>
          </p:cNvPr>
          <p:cNvSpPr/>
          <p:nvPr/>
        </p:nvSpPr>
        <p:spPr>
          <a:xfrm>
            <a:off x="5383855" y="2537083"/>
            <a:ext cx="646000" cy="1426400"/>
          </a:xfrm>
          <a:prstGeom prst="roundRect">
            <a:avLst>
              <a:gd name="adj" fmla="val 50000"/>
            </a:avLst>
          </a:prstGeom>
          <a:solidFill>
            <a:schemeClr val="accent5"/>
          </a:solidFill>
          <a:ln>
            <a:noFill/>
          </a:ln>
        </p:spPr>
        <p:txBody>
          <a:bodyPr spcFirstLastPara="1" wrap="square" lIns="91433" tIns="252000" rIns="91433" bIns="45700" anchor="t" anchorCtr="0">
            <a:noAutofit/>
          </a:bodyPr>
          <a:lstStyle/>
          <a:p>
            <a:pPr algn="ctr" defTabSz="1219170">
              <a:buClr>
                <a:srgbClr val="000000"/>
              </a:buClr>
              <a:buSzPts val="900"/>
            </a:pPr>
            <a:r>
              <a:rPr lang="es-AR" altLang="ko" sz="1200" kern="0">
                <a:solidFill>
                  <a:srgbClr val="000000"/>
                </a:solidFill>
                <a:latin typeface="Montserrat"/>
                <a:ea typeface="Montserrat"/>
                <a:cs typeface="Montserrat"/>
                <a:sym typeface="Montserrat"/>
              </a:rPr>
              <a:t>140</a:t>
            </a:r>
            <a:endParaRPr sz="1200" kern="0">
              <a:solidFill>
                <a:srgbClr val="000000"/>
              </a:solidFill>
              <a:latin typeface="Montserrat"/>
              <a:ea typeface="Montserrat"/>
              <a:cs typeface="Montserrat"/>
              <a:sym typeface="Montserrat"/>
            </a:endParaRPr>
          </a:p>
        </p:txBody>
      </p:sp>
      <p:sp>
        <p:nvSpPr>
          <p:cNvPr id="265" name="Google Shape;265;p22">
            <a:extLst>
              <a:ext uri="{FF2B5EF4-FFF2-40B4-BE49-F238E27FC236}">
                <a16:creationId xmlns:a16="http://schemas.microsoft.com/office/drawing/2014/main" id="{992B0D2E-7AF7-1E1C-A1A1-7762B2C63166}"/>
              </a:ext>
            </a:extLst>
          </p:cNvPr>
          <p:cNvSpPr/>
          <p:nvPr/>
        </p:nvSpPr>
        <p:spPr>
          <a:xfrm>
            <a:off x="7282285" y="4126979"/>
            <a:ext cx="2496400" cy="3692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867" kern="0">
              <a:solidFill>
                <a:srgbClr val="242C4F"/>
              </a:solidFill>
              <a:latin typeface="Montserrat"/>
              <a:ea typeface="Montserrat"/>
              <a:cs typeface="Montserrat"/>
              <a:sym typeface="Montserrat"/>
            </a:endParaRPr>
          </a:p>
        </p:txBody>
      </p:sp>
      <p:sp>
        <p:nvSpPr>
          <p:cNvPr id="266" name="Google Shape;266;p22">
            <a:extLst>
              <a:ext uri="{FF2B5EF4-FFF2-40B4-BE49-F238E27FC236}">
                <a16:creationId xmlns:a16="http://schemas.microsoft.com/office/drawing/2014/main" id="{1040C57F-0F90-64E8-3A39-E2C30CB97638}"/>
              </a:ext>
            </a:extLst>
          </p:cNvPr>
          <p:cNvSpPr/>
          <p:nvPr/>
        </p:nvSpPr>
        <p:spPr>
          <a:xfrm>
            <a:off x="7282285" y="4514589"/>
            <a:ext cx="2496400" cy="4616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adipisicing elit</a:t>
            </a:r>
            <a:endParaRPr sz="1200" kern="0">
              <a:solidFill>
                <a:srgbClr val="242C4F"/>
              </a:solidFill>
              <a:latin typeface="Montserrat"/>
              <a:ea typeface="Montserrat"/>
              <a:cs typeface="Montserrat"/>
              <a:sym typeface="Montserrat"/>
            </a:endParaRPr>
          </a:p>
        </p:txBody>
      </p:sp>
      <p:sp>
        <p:nvSpPr>
          <p:cNvPr id="267" name="Google Shape;267;p22">
            <a:extLst>
              <a:ext uri="{FF2B5EF4-FFF2-40B4-BE49-F238E27FC236}">
                <a16:creationId xmlns:a16="http://schemas.microsoft.com/office/drawing/2014/main" id="{864C479E-7053-6AE1-366D-0D790E699DB5}"/>
              </a:ext>
            </a:extLst>
          </p:cNvPr>
          <p:cNvSpPr/>
          <p:nvPr/>
        </p:nvSpPr>
        <p:spPr>
          <a:xfrm>
            <a:off x="7808993" y="1923519"/>
            <a:ext cx="646000" cy="2040000"/>
          </a:xfrm>
          <a:prstGeom prst="roundRect">
            <a:avLst>
              <a:gd name="adj" fmla="val 50000"/>
            </a:avLst>
          </a:prstGeom>
          <a:noFill/>
          <a:ln w="9525" cap="flat" cmpd="sng">
            <a:solidFill>
              <a:schemeClr val="accent5"/>
            </a:solidFill>
            <a:prstDash val="solid"/>
            <a:miter lim="8000"/>
            <a:headEnd type="none" w="sm" len="sm"/>
            <a:tailEnd type="none" w="sm" len="sm"/>
          </a:ln>
        </p:spPr>
        <p:txBody>
          <a:bodyPr spcFirstLastPara="1" wrap="square" lIns="91433" tIns="252000" rIns="91433" bIns="45700" anchor="t" anchorCtr="0">
            <a:noAutofit/>
          </a:bodyPr>
          <a:lstStyle/>
          <a:p>
            <a:pPr algn="ctr" defTabSz="1219170">
              <a:buClr>
                <a:srgbClr val="000000"/>
              </a:buClr>
              <a:buSzPts val="900"/>
            </a:pPr>
            <a:r>
              <a:rPr lang="es-AR" altLang="ko" sz="1200" kern="0">
                <a:solidFill>
                  <a:srgbClr val="FFFFFF"/>
                </a:solidFill>
                <a:latin typeface="Montserrat"/>
                <a:ea typeface="Montserrat"/>
                <a:cs typeface="Montserrat"/>
                <a:sym typeface="Montserrat"/>
              </a:rPr>
              <a:t>180</a:t>
            </a:r>
            <a:endParaRPr sz="1200" kern="0">
              <a:solidFill>
                <a:srgbClr val="FFFFFF"/>
              </a:solidFill>
              <a:latin typeface="Montserrat"/>
              <a:ea typeface="Montserrat"/>
              <a:cs typeface="Montserrat"/>
              <a:sym typeface="Montserrat"/>
            </a:endParaRPr>
          </a:p>
        </p:txBody>
      </p:sp>
      <p:sp>
        <p:nvSpPr>
          <p:cNvPr id="268" name="Google Shape;268;p22">
            <a:extLst>
              <a:ext uri="{FF2B5EF4-FFF2-40B4-BE49-F238E27FC236}">
                <a16:creationId xmlns:a16="http://schemas.microsoft.com/office/drawing/2014/main" id="{EA8FB37E-13BF-3C25-97CE-B8966210E487}"/>
              </a:ext>
            </a:extLst>
          </p:cNvPr>
          <p:cNvSpPr/>
          <p:nvPr/>
        </p:nvSpPr>
        <p:spPr>
          <a:xfrm>
            <a:off x="8605948" y="1817548"/>
            <a:ext cx="646000" cy="2146000"/>
          </a:xfrm>
          <a:prstGeom prst="roundRect">
            <a:avLst>
              <a:gd name="adj" fmla="val 50000"/>
            </a:avLst>
          </a:prstGeom>
          <a:solidFill>
            <a:schemeClr val="accent5"/>
          </a:solidFill>
          <a:ln>
            <a:noFill/>
          </a:ln>
        </p:spPr>
        <p:txBody>
          <a:bodyPr spcFirstLastPara="1" wrap="square" lIns="91433" tIns="252000" rIns="91433" bIns="45700" anchor="t" anchorCtr="0">
            <a:noAutofit/>
          </a:bodyPr>
          <a:lstStyle/>
          <a:p>
            <a:pPr algn="ctr" defTabSz="1219170">
              <a:buClr>
                <a:srgbClr val="000000"/>
              </a:buClr>
              <a:buSzPts val="900"/>
            </a:pPr>
            <a:r>
              <a:rPr lang="es-AR" altLang="ko" sz="1200" kern="0">
                <a:solidFill>
                  <a:srgbClr val="000000"/>
                </a:solidFill>
                <a:latin typeface="Montserrat"/>
                <a:ea typeface="Montserrat"/>
                <a:cs typeface="Montserrat"/>
                <a:sym typeface="Montserrat"/>
              </a:rPr>
              <a:t>195</a:t>
            </a:r>
            <a:endParaRPr sz="1200" kern="0">
              <a:solidFill>
                <a:srgbClr val="000000"/>
              </a:solidFill>
              <a:latin typeface="Montserrat"/>
              <a:ea typeface="Montserrat"/>
              <a:cs typeface="Montserrat"/>
              <a:sym typeface="Montserrat"/>
            </a:endParaRPr>
          </a:p>
        </p:txBody>
      </p:sp>
      <p:sp>
        <p:nvSpPr>
          <p:cNvPr id="269" name="Google Shape;269;p22">
            <a:extLst>
              <a:ext uri="{FF2B5EF4-FFF2-40B4-BE49-F238E27FC236}">
                <a16:creationId xmlns:a16="http://schemas.microsoft.com/office/drawing/2014/main" id="{C0EB06CC-1341-E0AE-5E38-EDCDEA462479}"/>
              </a:ext>
            </a:extLst>
          </p:cNvPr>
          <p:cNvSpPr/>
          <p:nvPr/>
        </p:nvSpPr>
        <p:spPr>
          <a:xfrm>
            <a:off x="9889396" y="2503184"/>
            <a:ext cx="357600" cy="357600"/>
          </a:xfrm>
          <a:prstGeom prst="rect">
            <a:avLst/>
          </a:prstGeom>
          <a:noFill/>
          <a:ln w="9525" cap="flat" cmpd="sng">
            <a:solidFill>
              <a:schemeClr val="accent5"/>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buSzPts val="1400"/>
            </a:pPr>
            <a:endParaRPr sz="1867" kern="0">
              <a:solidFill>
                <a:srgbClr val="FFFFFF"/>
              </a:solidFill>
              <a:latin typeface="Montserrat"/>
              <a:ea typeface="Montserrat"/>
              <a:cs typeface="Montserrat"/>
              <a:sym typeface="Montserrat"/>
            </a:endParaRPr>
          </a:p>
        </p:txBody>
      </p:sp>
      <p:sp>
        <p:nvSpPr>
          <p:cNvPr id="270" name="Google Shape;270;p22">
            <a:extLst>
              <a:ext uri="{FF2B5EF4-FFF2-40B4-BE49-F238E27FC236}">
                <a16:creationId xmlns:a16="http://schemas.microsoft.com/office/drawing/2014/main" id="{0B81EB53-751C-93A3-0B09-C9FA46633D1E}"/>
              </a:ext>
            </a:extLst>
          </p:cNvPr>
          <p:cNvSpPr/>
          <p:nvPr/>
        </p:nvSpPr>
        <p:spPr>
          <a:xfrm>
            <a:off x="10247088" y="2528140"/>
            <a:ext cx="1442800" cy="3076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b="1" kern="0">
                <a:solidFill>
                  <a:srgbClr val="FFFFFF"/>
                </a:solidFill>
                <a:latin typeface="Montserrat"/>
                <a:ea typeface="Montserrat"/>
                <a:cs typeface="Montserrat"/>
                <a:sym typeface="Montserrat"/>
              </a:rPr>
              <a:t>Lorem ipsum</a:t>
            </a:r>
            <a:endParaRPr sz="1200" kern="0">
              <a:solidFill>
                <a:srgbClr val="FFFFFF"/>
              </a:solidFill>
              <a:latin typeface="Montserrat"/>
              <a:ea typeface="Montserrat"/>
              <a:cs typeface="Montserrat"/>
              <a:sym typeface="Montserrat"/>
            </a:endParaRPr>
          </a:p>
        </p:txBody>
      </p:sp>
      <p:sp>
        <p:nvSpPr>
          <p:cNvPr id="271" name="Google Shape;271;p22">
            <a:extLst>
              <a:ext uri="{FF2B5EF4-FFF2-40B4-BE49-F238E27FC236}">
                <a16:creationId xmlns:a16="http://schemas.microsoft.com/office/drawing/2014/main" id="{F1D088C2-7BA7-B56D-E75F-3543A383242A}"/>
              </a:ext>
            </a:extLst>
          </p:cNvPr>
          <p:cNvSpPr/>
          <p:nvPr/>
        </p:nvSpPr>
        <p:spPr>
          <a:xfrm>
            <a:off x="9889396" y="2951287"/>
            <a:ext cx="357600" cy="357600"/>
          </a:xfrm>
          <a:prstGeom prst="rect">
            <a:avLst/>
          </a:prstGeom>
          <a:solidFill>
            <a:schemeClr val="accent5"/>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Montserrat"/>
              <a:ea typeface="Montserrat"/>
              <a:cs typeface="Montserrat"/>
              <a:sym typeface="Montserrat"/>
            </a:endParaRPr>
          </a:p>
        </p:txBody>
      </p:sp>
      <p:sp>
        <p:nvSpPr>
          <p:cNvPr id="272" name="Google Shape;272;p22">
            <a:extLst>
              <a:ext uri="{FF2B5EF4-FFF2-40B4-BE49-F238E27FC236}">
                <a16:creationId xmlns:a16="http://schemas.microsoft.com/office/drawing/2014/main" id="{CAE97CE6-5612-A627-72C3-53CCCD3FD92B}"/>
              </a:ext>
            </a:extLst>
          </p:cNvPr>
          <p:cNvSpPr/>
          <p:nvPr/>
        </p:nvSpPr>
        <p:spPr>
          <a:xfrm>
            <a:off x="10247088" y="2976243"/>
            <a:ext cx="1442800" cy="3076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b="1" kern="0">
                <a:solidFill>
                  <a:srgbClr val="FFFFFF"/>
                </a:solidFill>
                <a:latin typeface="Montserrat"/>
                <a:ea typeface="Montserrat"/>
                <a:cs typeface="Montserrat"/>
                <a:sym typeface="Montserrat"/>
              </a:rPr>
              <a:t>Lorem ipsum</a:t>
            </a:r>
            <a:endParaRPr sz="1200" kern="0">
              <a:solidFill>
                <a:srgbClr val="FFFFFF"/>
              </a:solidFill>
              <a:latin typeface="Montserrat"/>
              <a:ea typeface="Montserrat"/>
              <a:cs typeface="Montserrat"/>
              <a:sym typeface="Montserrat"/>
            </a:endParaRPr>
          </a:p>
        </p:txBody>
      </p:sp>
      <p:cxnSp>
        <p:nvCxnSpPr>
          <p:cNvPr id="273" name="Google Shape;273;p22">
            <a:extLst>
              <a:ext uri="{FF2B5EF4-FFF2-40B4-BE49-F238E27FC236}">
                <a16:creationId xmlns:a16="http://schemas.microsoft.com/office/drawing/2014/main" id="{551FD8A7-2998-3F69-8E3D-6E0FEEE70C48}"/>
              </a:ext>
            </a:extLst>
          </p:cNvPr>
          <p:cNvCxnSpPr/>
          <p:nvPr/>
        </p:nvCxnSpPr>
        <p:spPr>
          <a:xfrm>
            <a:off x="1190467" y="1014600"/>
            <a:ext cx="71628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274" name="Google Shape;274;p22">
            <a:extLst>
              <a:ext uri="{FF2B5EF4-FFF2-40B4-BE49-F238E27FC236}">
                <a16:creationId xmlns:a16="http://schemas.microsoft.com/office/drawing/2014/main" id="{947A71B2-7EBE-A082-0233-7D937AC819BB}"/>
              </a:ext>
            </a:extLst>
          </p:cNvPr>
          <p:cNvSpPr txBox="1"/>
          <p:nvPr/>
        </p:nvSpPr>
        <p:spPr>
          <a:xfrm>
            <a:off x="1142384" y="491533"/>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Insertar título</a:t>
            </a:r>
            <a:endParaRPr sz="2267" b="1" kern="0">
              <a:solidFill>
                <a:srgbClr val="242C4F"/>
              </a:solidFill>
              <a:latin typeface="Lora"/>
              <a:ea typeface="Lora"/>
              <a:cs typeface="Lora"/>
              <a:sym typeface="Lora"/>
            </a:endParaRPr>
          </a:p>
        </p:txBody>
      </p:sp>
      <p:pic>
        <p:nvPicPr>
          <p:cNvPr id="275" name="Google Shape;275;p22">
            <a:extLst>
              <a:ext uri="{FF2B5EF4-FFF2-40B4-BE49-F238E27FC236}">
                <a16:creationId xmlns:a16="http://schemas.microsoft.com/office/drawing/2014/main" id="{769769A6-56DA-C2B2-2F6B-A89CF6C1CFA1}"/>
              </a:ext>
            </a:extLst>
          </p:cNvPr>
          <p:cNvPicPr preferRelativeResize="0"/>
          <p:nvPr/>
        </p:nvPicPr>
        <p:blipFill rotWithShape="1">
          <a:blip r:embed="rId3">
            <a:alphaModFix/>
          </a:blip>
          <a:srcRect/>
          <a:stretch/>
        </p:blipFill>
        <p:spPr>
          <a:xfrm>
            <a:off x="8853447" y="5659695"/>
            <a:ext cx="2250547" cy="806800"/>
          </a:xfrm>
          <a:prstGeom prst="rect">
            <a:avLst/>
          </a:prstGeom>
          <a:noFill/>
          <a:ln>
            <a:noFill/>
          </a:ln>
        </p:spPr>
      </p:pic>
      <p:sp>
        <p:nvSpPr>
          <p:cNvPr id="4" name="Google Shape;233;p47">
            <a:extLst>
              <a:ext uri="{FF2B5EF4-FFF2-40B4-BE49-F238E27FC236}">
                <a16:creationId xmlns:a16="http://schemas.microsoft.com/office/drawing/2014/main" id="{E3A6D888-A42A-508E-5C85-A024476B37AA}"/>
              </a:ext>
            </a:extLst>
          </p:cNvPr>
          <p:cNvSpPr/>
          <p:nvPr/>
        </p:nvSpPr>
        <p:spPr>
          <a:xfrm>
            <a:off x="6554"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 name="Slide Number Placeholder 5">
            <a:extLst>
              <a:ext uri="{FF2B5EF4-FFF2-40B4-BE49-F238E27FC236}">
                <a16:creationId xmlns:a16="http://schemas.microsoft.com/office/drawing/2014/main" id="{E4B6EB66-5545-B7A8-7FB7-F52F4EF5D2B3}"/>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38</a:t>
            </a:fld>
            <a:endParaRPr lang="en-US" sz="1000" dirty="0"/>
          </a:p>
        </p:txBody>
      </p:sp>
      <p:pic>
        <p:nvPicPr>
          <p:cNvPr id="6" name="Gráfico 5">
            <a:extLst>
              <a:ext uri="{FF2B5EF4-FFF2-40B4-BE49-F238E27FC236}">
                <a16:creationId xmlns:a16="http://schemas.microsoft.com/office/drawing/2014/main" id="{CD2247A3-6048-BF57-EB3F-B87C6172155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19148828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9">
          <a:extLst>
            <a:ext uri="{FF2B5EF4-FFF2-40B4-BE49-F238E27FC236}">
              <a16:creationId xmlns:a16="http://schemas.microsoft.com/office/drawing/2014/main" id="{466D05BC-3D23-A3FA-1116-17CB6431C131}"/>
            </a:ext>
          </a:extLst>
        </p:cNvPr>
        <p:cNvGrpSpPr/>
        <p:nvPr/>
      </p:nvGrpSpPr>
      <p:grpSpPr>
        <a:xfrm>
          <a:off x="0" y="0"/>
          <a:ext cx="0" cy="0"/>
          <a:chOff x="0" y="0"/>
          <a:chExt cx="0" cy="0"/>
        </a:xfrm>
      </p:grpSpPr>
      <p:pic>
        <p:nvPicPr>
          <p:cNvPr id="280" name="Google Shape;280;p23">
            <a:extLst>
              <a:ext uri="{FF2B5EF4-FFF2-40B4-BE49-F238E27FC236}">
                <a16:creationId xmlns:a16="http://schemas.microsoft.com/office/drawing/2014/main" id="{616CE656-39FD-C038-DF68-9F797B714EEA}"/>
              </a:ext>
            </a:extLst>
          </p:cNvPr>
          <p:cNvPicPr preferRelativeResize="0"/>
          <p:nvPr/>
        </p:nvPicPr>
        <p:blipFill rotWithShape="1">
          <a:blip r:embed="rId3">
            <a:alphaModFix/>
          </a:blip>
          <a:srcRect/>
          <a:stretch/>
        </p:blipFill>
        <p:spPr>
          <a:xfrm>
            <a:off x="1195711" y="1529633"/>
            <a:ext cx="2280400" cy="2280400"/>
          </a:xfrm>
          <a:prstGeom prst="ellipse">
            <a:avLst/>
          </a:prstGeom>
          <a:noFill/>
          <a:ln>
            <a:noFill/>
          </a:ln>
        </p:spPr>
      </p:pic>
      <p:pic>
        <p:nvPicPr>
          <p:cNvPr id="281" name="Google Shape;281;p23">
            <a:extLst>
              <a:ext uri="{FF2B5EF4-FFF2-40B4-BE49-F238E27FC236}">
                <a16:creationId xmlns:a16="http://schemas.microsoft.com/office/drawing/2014/main" id="{9CEBAA90-AAF7-4921-7747-789CA5D1149B}"/>
              </a:ext>
            </a:extLst>
          </p:cNvPr>
          <p:cNvPicPr preferRelativeResize="0"/>
          <p:nvPr/>
        </p:nvPicPr>
        <p:blipFill rotWithShape="1">
          <a:blip r:embed="rId3">
            <a:alphaModFix/>
          </a:blip>
          <a:srcRect/>
          <a:stretch/>
        </p:blipFill>
        <p:spPr>
          <a:xfrm>
            <a:off x="4542589" y="1529633"/>
            <a:ext cx="2280400" cy="2280400"/>
          </a:xfrm>
          <a:prstGeom prst="ellipse">
            <a:avLst/>
          </a:prstGeom>
          <a:noFill/>
          <a:ln>
            <a:noFill/>
          </a:ln>
        </p:spPr>
      </p:pic>
      <p:pic>
        <p:nvPicPr>
          <p:cNvPr id="282" name="Google Shape;282;p23">
            <a:extLst>
              <a:ext uri="{FF2B5EF4-FFF2-40B4-BE49-F238E27FC236}">
                <a16:creationId xmlns:a16="http://schemas.microsoft.com/office/drawing/2014/main" id="{C1719298-75D3-302F-88E9-18EB64C8A5D2}"/>
              </a:ext>
            </a:extLst>
          </p:cNvPr>
          <p:cNvPicPr preferRelativeResize="0"/>
          <p:nvPr/>
        </p:nvPicPr>
        <p:blipFill rotWithShape="1">
          <a:blip r:embed="rId3">
            <a:alphaModFix/>
          </a:blip>
          <a:srcRect/>
          <a:stretch/>
        </p:blipFill>
        <p:spPr>
          <a:xfrm>
            <a:off x="7889500" y="1529633"/>
            <a:ext cx="2280400" cy="2280400"/>
          </a:xfrm>
          <a:prstGeom prst="ellipse">
            <a:avLst/>
          </a:prstGeom>
          <a:noFill/>
          <a:ln>
            <a:noFill/>
          </a:ln>
        </p:spPr>
      </p:pic>
      <p:sp>
        <p:nvSpPr>
          <p:cNvPr id="283" name="Google Shape;283;p23">
            <a:extLst>
              <a:ext uri="{FF2B5EF4-FFF2-40B4-BE49-F238E27FC236}">
                <a16:creationId xmlns:a16="http://schemas.microsoft.com/office/drawing/2014/main" id="{D3F4698A-0A96-73DB-36D9-FB2761760699}"/>
              </a:ext>
            </a:extLst>
          </p:cNvPr>
          <p:cNvSpPr txBox="1"/>
          <p:nvPr/>
        </p:nvSpPr>
        <p:spPr>
          <a:xfrm>
            <a:off x="1195695" y="4033643"/>
            <a:ext cx="2280400" cy="3692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467" b="1" kern="0">
              <a:solidFill>
                <a:srgbClr val="242C4F"/>
              </a:solidFill>
              <a:latin typeface="Montserrat"/>
              <a:ea typeface="Montserrat"/>
              <a:cs typeface="Montserrat"/>
              <a:sym typeface="Montserrat"/>
            </a:endParaRPr>
          </a:p>
        </p:txBody>
      </p:sp>
      <p:sp>
        <p:nvSpPr>
          <p:cNvPr id="284" name="Google Shape;284;p23">
            <a:extLst>
              <a:ext uri="{FF2B5EF4-FFF2-40B4-BE49-F238E27FC236}">
                <a16:creationId xmlns:a16="http://schemas.microsoft.com/office/drawing/2014/main" id="{2025044B-F178-3CE8-C251-19486CDED997}"/>
              </a:ext>
            </a:extLst>
          </p:cNvPr>
          <p:cNvSpPr txBox="1"/>
          <p:nvPr/>
        </p:nvSpPr>
        <p:spPr>
          <a:xfrm>
            <a:off x="1195695" y="4468599"/>
            <a:ext cx="2280400" cy="8308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adipiscing elit, sed do.</a:t>
            </a:r>
            <a:endParaRPr sz="1467" kern="0">
              <a:solidFill>
                <a:srgbClr val="242C4F"/>
              </a:solidFill>
              <a:latin typeface="Montserrat"/>
              <a:ea typeface="Montserrat"/>
              <a:cs typeface="Montserrat"/>
              <a:sym typeface="Montserrat"/>
            </a:endParaRPr>
          </a:p>
        </p:txBody>
      </p:sp>
      <p:sp>
        <p:nvSpPr>
          <p:cNvPr id="285" name="Google Shape;285;p23">
            <a:extLst>
              <a:ext uri="{FF2B5EF4-FFF2-40B4-BE49-F238E27FC236}">
                <a16:creationId xmlns:a16="http://schemas.microsoft.com/office/drawing/2014/main" id="{244E242F-45A4-623C-F7C4-8F31073DA6D6}"/>
              </a:ext>
            </a:extLst>
          </p:cNvPr>
          <p:cNvSpPr txBox="1"/>
          <p:nvPr/>
        </p:nvSpPr>
        <p:spPr>
          <a:xfrm>
            <a:off x="4542623" y="4033643"/>
            <a:ext cx="2280400" cy="3692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467" b="1" kern="0">
              <a:solidFill>
                <a:srgbClr val="242C4F"/>
              </a:solidFill>
              <a:latin typeface="Montserrat"/>
              <a:ea typeface="Montserrat"/>
              <a:cs typeface="Montserrat"/>
              <a:sym typeface="Montserrat"/>
            </a:endParaRPr>
          </a:p>
        </p:txBody>
      </p:sp>
      <p:sp>
        <p:nvSpPr>
          <p:cNvPr id="286" name="Google Shape;286;p23">
            <a:extLst>
              <a:ext uri="{FF2B5EF4-FFF2-40B4-BE49-F238E27FC236}">
                <a16:creationId xmlns:a16="http://schemas.microsoft.com/office/drawing/2014/main" id="{C3BDB5B5-B73E-B793-E03D-DF104BB78C50}"/>
              </a:ext>
            </a:extLst>
          </p:cNvPr>
          <p:cNvSpPr txBox="1"/>
          <p:nvPr/>
        </p:nvSpPr>
        <p:spPr>
          <a:xfrm>
            <a:off x="4542623" y="4468599"/>
            <a:ext cx="2280400" cy="8308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adipiscing elit, sed do.</a:t>
            </a:r>
            <a:endParaRPr sz="1467" kern="0">
              <a:solidFill>
                <a:srgbClr val="242C4F"/>
              </a:solidFill>
              <a:latin typeface="Montserrat"/>
              <a:ea typeface="Montserrat"/>
              <a:cs typeface="Montserrat"/>
              <a:sym typeface="Montserrat"/>
            </a:endParaRPr>
          </a:p>
        </p:txBody>
      </p:sp>
      <p:sp>
        <p:nvSpPr>
          <p:cNvPr id="287" name="Google Shape;287;p23">
            <a:extLst>
              <a:ext uri="{FF2B5EF4-FFF2-40B4-BE49-F238E27FC236}">
                <a16:creationId xmlns:a16="http://schemas.microsoft.com/office/drawing/2014/main" id="{DB7F46B8-5D58-C955-5F3B-23C435C393BB}"/>
              </a:ext>
            </a:extLst>
          </p:cNvPr>
          <p:cNvSpPr txBox="1"/>
          <p:nvPr/>
        </p:nvSpPr>
        <p:spPr>
          <a:xfrm>
            <a:off x="7889551" y="4033643"/>
            <a:ext cx="2280400" cy="3692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400"/>
            </a:pPr>
            <a:r>
              <a:rPr lang="es-AR" altLang="ko" sz="1867" b="1" kern="0">
                <a:solidFill>
                  <a:srgbClr val="242C4F"/>
                </a:solidFill>
                <a:latin typeface="Montserrat"/>
                <a:ea typeface="Montserrat"/>
                <a:cs typeface="Montserrat"/>
                <a:sym typeface="Montserrat"/>
              </a:rPr>
              <a:t>Lorem ipsum</a:t>
            </a:r>
            <a:endParaRPr sz="1467" b="1" kern="0">
              <a:solidFill>
                <a:srgbClr val="242C4F"/>
              </a:solidFill>
              <a:latin typeface="Montserrat"/>
              <a:ea typeface="Montserrat"/>
              <a:cs typeface="Montserrat"/>
              <a:sym typeface="Montserrat"/>
            </a:endParaRPr>
          </a:p>
        </p:txBody>
      </p:sp>
      <p:sp>
        <p:nvSpPr>
          <p:cNvPr id="288" name="Google Shape;288;p23">
            <a:extLst>
              <a:ext uri="{FF2B5EF4-FFF2-40B4-BE49-F238E27FC236}">
                <a16:creationId xmlns:a16="http://schemas.microsoft.com/office/drawing/2014/main" id="{F6C62CFC-0181-3A39-205A-ACA8ED1A2B24}"/>
              </a:ext>
            </a:extLst>
          </p:cNvPr>
          <p:cNvSpPr txBox="1"/>
          <p:nvPr/>
        </p:nvSpPr>
        <p:spPr>
          <a:xfrm>
            <a:off x="7889551" y="4468599"/>
            <a:ext cx="2280400" cy="8308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900"/>
            </a:pPr>
            <a:r>
              <a:rPr lang="es-AR" altLang="ko" sz="1200" kern="0">
                <a:solidFill>
                  <a:srgbClr val="242C4F"/>
                </a:solidFill>
                <a:latin typeface="Montserrat"/>
                <a:ea typeface="Montserrat"/>
                <a:cs typeface="Montserrat"/>
                <a:sym typeface="Montserrat"/>
              </a:rPr>
              <a:t>Lorem ipsum dolor sit amet, consectetur adipiscing elit, sed do.</a:t>
            </a:r>
            <a:endParaRPr sz="1467" kern="0">
              <a:solidFill>
                <a:srgbClr val="242C4F"/>
              </a:solidFill>
              <a:latin typeface="Montserrat"/>
              <a:ea typeface="Montserrat"/>
              <a:cs typeface="Montserrat"/>
              <a:sym typeface="Montserrat"/>
            </a:endParaRPr>
          </a:p>
        </p:txBody>
      </p:sp>
      <p:cxnSp>
        <p:nvCxnSpPr>
          <p:cNvPr id="290" name="Google Shape;290;p23">
            <a:extLst>
              <a:ext uri="{FF2B5EF4-FFF2-40B4-BE49-F238E27FC236}">
                <a16:creationId xmlns:a16="http://schemas.microsoft.com/office/drawing/2014/main" id="{8A6657FB-51CF-BA01-2FD0-55C141FCC96F}"/>
              </a:ext>
            </a:extLst>
          </p:cNvPr>
          <p:cNvCxnSpPr/>
          <p:nvPr/>
        </p:nvCxnSpPr>
        <p:spPr>
          <a:xfrm>
            <a:off x="1190467" y="1014600"/>
            <a:ext cx="71628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291" name="Google Shape;291;p23">
            <a:extLst>
              <a:ext uri="{FF2B5EF4-FFF2-40B4-BE49-F238E27FC236}">
                <a16:creationId xmlns:a16="http://schemas.microsoft.com/office/drawing/2014/main" id="{59452E98-AD11-42F7-3CF0-A2FD3830DCC6}"/>
              </a:ext>
            </a:extLst>
          </p:cNvPr>
          <p:cNvSpPr txBox="1"/>
          <p:nvPr/>
        </p:nvSpPr>
        <p:spPr>
          <a:xfrm>
            <a:off x="1083851"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dirty="0">
                <a:solidFill>
                  <a:srgbClr val="242C4F"/>
                </a:solidFill>
                <a:latin typeface="Lora"/>
                <a:ea typeface="Lora"/>
                <a:cs typeface="Lora"/>
                <a:sym typeface="Lora"/>
              </a:rPr>
              <a:t>Insertar título</a:t>
            </a:r>
            <a:endParaRPr sz="2267" b="1" kern="0" dirty="0">
              <a:solidFill>
                <a:srgbClr val="242C4F"/>
              </a:solidFill>
              <a:latin typeface="Lora"/>
              <a:ea typeface="Lora"/>
              <a:cs typeface="Lora"/>
              <a:sym typeface="Lora"/>
            </a:endParaRPr>
          </a:p>
        </p:txBody>
      </p:sp>
      <p:pic>
        <p:nvPicPr>
          <p:cNvPr id="292" name="Google Shape;292;p23">
            <a:extLst>
              <a:ext uri="{FF2B5EF4-FFF2-40B4-BE49-F238E27FC236}">
                <a16:creationId xmlns:a16="http://schemas.microsoft.com/office/drawing/2014/main" id="{26E99F20-C662-0865-37FE-1E0BF18351A4}"/>
              </a:ext>
            </a:extLst>
          </p:cNvPr>
          <p:cNvPicPr preferRelativeResize="0"/>
          <p:nvPr/>
        </p:nvPicPr>
        <p:blipFill rotWithShape="1">
          <a:blip r:embed="rId4">
            <a:alphaModFix/>
          </a:blip>
          <a:srcRect/>
          <a:stretch/>
        </p:blipFill>
        <p:spPr>
          <a:xfrm>
            <a:off x="8853447" y="5659695"/>
            <a:ext cx="2250547" cy="806800"/>
          </a:xfrm>
          <a:prstGeom prst="rect">
            <a:avLst/>
          </a:prstGeom>
          <a:noFill/>
          <a:ln>
            <a:noFill/>
          </a:ln>
        </p:spPr>
      </p:pic>
      <p:sp>
        <p:nvSpPr>
          <p:cNvPr id="4" name="Google Shape;233;p47">
            <a:extLst>
              <a:ext uri="{FF2B5EF4-FFF2-40B4-BE49-F238E27FC236}">
                <a16:creationId xmlns:a16="http://schemas.microsoft.com/office/drawing/2014/main" id="{566D6E1C-4BDC-BECA-BA65-FBD94C4AFA9E}"/>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 name="Slide Number Placeholder 5">
            <a:extLst>
              <a:ext uri="{FF2B5EF4-FFF2-40B4-BE49-F238E27FC236}">
                <a16:creationId xmlns:a16="http://schemas.microsoft.com/office/drawing/2014/main" id="{931628D8-BB71-0DD1-DAFC-4F7E4E45DD16}"/>
              </a:ext>
            </a:extLst>
          </p:cNvPr>
          <p:cNvSpPr txBox="1">
            <a:spLocks/>
          </p:cNvSpPr>
          <p:nvPr/>
        </p:nvSpPr>
        <p:spPr>
          <a:xfrm>
            <a:off x="9364014" y="6356350"/>
            <a:ext cx="2743200" cy="365125"/>
          </a:xfrm>
          <a:prstGeom prst="rect">
            <a:avLst/>
          </a:prstGeom>
          <a:noFill/>
          <a:ln>
            <a:noFill/>
          </a:ln>
        </p:spPr>
        <p:txBody>
          <a:bodyPr vert="horz" lIns="91440" tIns="45720" rIns="91440" bIns="45720" rtlCol="0" anchor="ct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defRPr sz="10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fld id="{106C7877-C817-4464-A9D8-119395DEDFD0}" type="slidenum">
              <a:rPr lang="en-US" kern="0" smtClean="0"/>
              <a:pPr/>
              <a:t>39</a:t>
            </a:fld>
            <a:endParaRPr lang="en-US" kern="0" dirty="0"/>
          </a:p>
        </p:txBody>
      </p:sp>
      <p:pic>
        <p:nvPicPr>
          <p:cNvPr id="6" name="Gráfico 5">
            <a:extLst>
              <a:ext uri="{FF2B5EF4-FFF2-40B4-BE49-F238E27FC236}">
                <a16:creationId xmlns:a16="http://schemas.microsoft.com/office/drawing/2014/main" id="{F7C6BAE9-FA95-A358-51AA-DA3DE565509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2661805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0">
          <a:extLst>
            <a:ext uri="{FF2B5EF4-FFF2-40B4-BE49-F238E27FC236}">
              <a16:creationId xmlns:a16="http://schemas.microsoft.com/office/drawing/2014/main" id="{DDC962F7-6431-6FFA-BDB7-5119830D2E6F}"/>
            </a:ext>
          </a:extLst>
        </p:cNvPr>
        <p:cNvGrpSpPr/>
        <p:nvPr/>
      </p:nvGrpSpPr>
      <p:grpSpPr>
        <a:xfrm>
          <a:off x="0" y="0"/>
          <a:ext cx="0" cy="0"/>
          <a:chOff x="0" y="0"/>
          <a:chExt cx="0" cy="0"/>
        </a:xfrm>
      </p:grpSpPr>
      <p:sp>
        <p:nvSpPr>
          <p:cNvPr id="301" name="Google Shape;301;p53">
            <a:extLst>
              <a:ext uri="{FF2B5EF4-FFF2-40B4-BE49-F238E27FC236}">
                <a16:creationId xmlns:a16="http://schemas.microsoft.com/office/drawing/2014/main" id="{B6D1000C-17B0-772E-7E3F-DC0D58242A46}"/>
              </a:ext>
            </a:extLst>
          </p:cNvPr>
          <p:cNvSpPr/>
          <p:nvPr/>
        </p:nvSpPr>
        <p:spPr>
          <a:xfrm>
            <a:off x="0" y="0"/>
            <a:ext cx="3412000" cy="6858000"/>
          </a:xfrm>
          <a:prstGeom prst="rect">
            <a:avLst/>
          </a:prstGeom>
          <a:solidFill>
            <a:srgbClr val="EFEFEF"/>
          </a:solidFill>
          <a:ln>
            <a:noFill/>
          </a:ln>
        </p:spPr>
        <p:txBody>
          <a:bodyPr spcFirstLastPara="1" wrap="square" lIns="121900" tIns="121900" rIns="121900" bIns="12190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Verdana"/>
              <a:ea typeface="Verdana"/>
              <a:cs typeface="Verdana"/>
              <a:sym typeface="Verdana"/>
            </a:endParaRPr>
          </a:p>
        </p:txBody>
      </p:sp>
      <p:sp>
        <p:nvSpPr>
          <p:cNvPr id="302" name="Google Shape;302;p53">
            <a:extLst>
              <a:ext uri="{FF2B5EF4-FFF2-40B4-BE49-F238E27FC236}">
                <a16:creationId xmlns:a16="http://schemas.microsoft.com/office/drawing/2014/main" id="{242E719A-44D8-4C5C-39E2-DB1518172854}"/>
              </a:ext>
            </a:extLst>
          </p:cNvPr>
          <p:cNvSpPr txBox="1"/>
          <p:nvPr/>
        </p:nvSpPr>
        <p:spPr>
          <a:xfrm>
            <a:off x="766179" y="1986833"/>
            <a:ext cx="2568400" cy="1132426"/>
          </a:xfrm>
          <a:prstGeom prst="rect">
            <a:avLst/>
          </a:prstGeom>
          <a:noFill/>
          <a:ln>
            <a:noFill/>
          </a:ln>
        </p:spPr>
        <p:txBody>
          <a:bodyPr spcFirstLastPara="1" wrap="square" lIns="0" tIns="0" rIns="0" bIns="0" anchor="t" anchorCtr="0">
            <a:spAutoFit/>
          </a:bodyPr>
          <a:lstStyle/>
          <a:p>
            <a:pPr marL="0" marR="0" lvl="0" indent="0" algn="l" defTabSz="1219170" rtl="0" eaLnBrk="1" fontAlgn="auto" latinLnBrk="0" hangingPunct="1">
              <a:lnSpc>
                <a:spcPct val="115000"/>
              </a:lnSpc>
              <a:spcBef>
                <a:spcPts val="0"/>
              </a:spcBef>
              <a:spcAft>
                <a:spcPts val="0"/>
              </a:spcAft>
              <a:buClr>
                <a:srgbClr val="000000"/>
              </a:buClr>
              <a:buSzTx/>
              <a:buFontTx/>
              <a:buNone/>
              <a:tabLst/>
              <a:defRPr/>
            </a:pPr>
            <a:r>
              <a:rPr kumimoji="0" lang="es-AR" sz="2133" b="1" i="0" u="none" strike="noStrike" kern="0" cap="none" spc="0" normalizeH="0" baseline="0" noProof="0" dirty="0">
                <a:ln>
                  <a:noFill/>
                </a:ln>
                <a:solidFill>
                  <a:srgbClr val="252C4F"/>
                </a:solidFill>
                <a:effectLst/>
                <a:uLnTx/>
                <a:uFillTx/>
                <a:latin typeface="Lora"/>
                <a:ea typeface="Lora"/>
                <a:cs typeface="Lora"/>
                <a:sym typeface="Lora"/>
              </a:rPr>
              <a:t>Red Federal </a:t>
            </a:r>
            <a:br>
              <a:rPr kumimoji="0" lang="es-AR" sz="2133" b="1" i="0" u="none" strike="noStrike" kern="0" cap="none" spc="0" normalizeH="0" baseline="0" noProof="0" dirty="0">
                <a:ln>
                  <a:noFill/>
                </a:ln>
                <a:solidFill>
                  <a:srgbClr val="252C4F"/>
                </a:solidFill>
                <a:effectLst/>
                <a:uLnTx/>
                <a:uFillTx/>
                <a:latin typeface="Lora"/>
                <a:ea typeface="Lora"/>
                <a:cs typeface="Lora"/>
                <a:sym typeface="Lora"/>
              </a:rPr>
            </a:br>
            <a:r>
              <a:rPr kumimoji="0" lang="es-AR" sz="2133" b="1" i="0" u="none" strike="noStrike" kern="0" cap="none" spc="0" normalizeH="0" baseline="0" noProof="0" dirty="0">
                <a:ln>
                  <a:noFill/>
                </a:ln>
                <a:solidFill>
                  <a:srgbClr val="252C4F"/>
                </a:solidFill>
                <a:effectLst/>
                <a:uLnTx/>
                <a:uFillTx/>
                <a:latin typeface="Lora"/>
                <a:ea typeface="Lora"/>
                <a:cs typeface="Lora"/>
                <a:sym typeface="Lora"/>
              </a:rPr>
              <a:t>de Centros Tecnológicos</a:t>
            </a:r>
          </a:p>
        </p:txBody>
      </p:sp>
      <p:cxnSp>
        <p:nvCxnSpPr>
          <p:cNvPr id="303" name="Google Shape;303;p53">
            <a:extLst>
              <a:ext uri="{FF2B5EF4-FFF2-40B4-BE49-F238E27FC236}">
                <a16:creationId xmlns:a16="http://schemas.microsoft.com/office/drawing/2014/main" id="{D304DD1E-4E6B-6ADA-9C75-49CD1646B435}"/>
              </a:ext>
            </a:extLst>
          </p:cNvPr>
          <p:cNvCxnSpPr>
            <a:cxnSpLocks/>
          </p:cNvCxnSpPr>
          <p:nvPr/>
        </p:nvCxnSpPr>
        <p:spPr>
          <a:xfrm>
            <a:off x="766179" y="3514529"/>
            <a:ext cx="1168400" cy="0"/>
          </a:xfrm>
          <a:prstGeom prst="straightConnector1">
            <a:avLst/>
          </a:prstGeom>
          <a:noFill/>
          <a:ln w="9525" cap="flat" cmpd="sng">
            <a:solidFill>
              <a:srgbClr val="282A4E"/>
            </a:solidFill>
            <a:prstDash val="solid"/>
            <a:round/>
            <a:headEnd type="none" w="med" len="med"/>
            <a:tailEnd type="none" w="med" len="med"/>
          </a:ln>
        </p:spPr>
      </p:cxnSp>
      <p:grpSp>
        <p:nvGrpSpPr>
          <p:cNvPr id="17" name="Grupo 16">
            <a:extLst>
              <a:ext uri="{FF2B5EF4-FFF2-40B4-BE49-F238E27FC236}">
                <a16:creationId xmlns:a16="http://schemas.microsoft.com/office/drawing/2014/main" id="{05140E4D-A9D9-9AD7-76CD-4021DE67F8D7}"/>
              </a:ext>
            </a:extLst>
          </p:cNvPr>
          <p:cNvGrpSpPr/>
          <p:nvPr/>
        </p:nvGrpSpPr>
        <p:grpSpPr>
          <a:xfrm>
            <a:off x="2818269" y="396687"/>
            <a:ext cx="2732130" cy="5589705"/>
            <a:chOff x="5099250" y="309925"/>
            <a:chExt cx="2136261" cy="4370608"/>
          </a:xfrm>
        </p:grpSpPr>
        <p:cxnSp>
          <p:nvCxnSpPr>
            <p:cNvPr id="305" name="Google Shape;305;p53">
              <a:extLst>
                <a:ext uri="{FF2B5EF4-FFF2-40B4-BE49-F238E27FC236}">
                  <a16:creationId xmlns:a16="http://schemas.microsoft.com/office/drawing/2014/main" id="{0E4D3147-4414-75FE-22A1-B14FEB4D5693}"/>
                </a:ext>
              </a:extLst>
            </p:cNvPr>
            <p:cNvCxnSpPr/>
            <p:nvPr/>
          </p:nvCxnSpPr>
          <p:spPr>
            <a:xfrm>
              <a:off x="5253806" y="2171398"/>
              <a:ext cx="232200" cy="0"/>
            </a:xfrm>
            <a:prstGeom prst="straightConnector1">
              <a:avLst/>
            </a:prstGeom>
            <a:noFill/>
            <a:ln w="9525" cap="flat" cmpd="sng">
              <a:solidFill>
                <a:srgbClr val="F2F2F2"/>
              </a:solidFill>
              <a:prstDash val="solid"/>
              <a:round/>
              <a:headEnd type="none" w="sm" len="sm"/>
              <a:tailEnd type="triangle" w="lg" len="lg"/>
            </a:ln>
          </p:spPr>
        </p:cxnSp>
        <p:sp>
          <p:nvSpPr>
            <p:cNvPr id="306" name="Google Shape;306;p53">
              <a:extLst>
                <a:ext uri="{FF2B5EF4-FFF2-40B4-BE49-F238E27FC236}">
                  <a16:creationId xmlns:a16="http://schemas.microsoft.com/office/drawing/2014/main" id="{63A546D7-8966-1728-3643-DA99656C4A87}"/>
                </a:ext>
              </a:extLst>
            </p:cNvPr>
            <p:cNvSpPr/>
            <p:nvPr/>
          </p:nvSpPr>
          <p:spPr>
            <a:xfrm>
              <a:off x="5502105" y="1530674"/>
              <a:ext cx="378341" cy="818072"/>
            </a:xfrm>
            <a:custGeom>
              <a:avLst/>
              <a:gdLst/>
              <a:ahLst/>
              <a:cxnLst/>
              <a:rect l="l" t="t" r="r" b="b"/>
              <a:pathLst>
                <a:path w="120000" h="120000" extrusionOk="0">
                  <a:moveTo>
                    <a:pt x="111897" y="42671"/>
                  </a:moveTo>
                  <a:lnTo>
                    <a:pt x="111897" y="75125"/>
                  </a:lnTo>
                  <a:lnTo>
                    <a:pt x="119614" y="89348"/>
                  </a:lnTo>
                  <a:lnTo>
                    <a:pt x="119614" y="119799"/>
                  </a:lnTo>
                  <a:lnTo>
                    <a:pt x="46302" y="119799"/>
                  </a:lnTo>
                  <a:lnTo>
                    <a:pt x="46302" y="85342"/>
                  </a:lnTo>
                  <a:lnTo>
                    <a:pt x="38585" y="62904"/>
                  </a:lnTo>
                  <a:lnTo>
                    <a:pt x="19292" y="56894"/>
                  </a:lnTo>
                  <a:lnTo>
                    <a:pt x="11575" y="46677"/>
                  </a:lnTo>
                  <a:lnTo>
                    <a:pt x="11575" y="28447"/>
                  </a:lnTo>
                  <a:lnTo>
                    <a:pt x="0" y="18230"/>
                  </a:lnTo>
                  <a:lnTo>
                    <a:pt x="3858" y="6010"/>
                  </a:lnTo>
                  <a:lnTo>
                    <a:pt x="61736" y="6010"/>
                  </a:lnTo>
                  <a:lnTo>
                    <a:pt x="77170" y="0"/>
                  </a:lnTo>
                  <a:lnTo>
                    <a:pt x="119614" y="22237"/>
                  </a:lnTo>
                  <a:lnTo>
                    <a:pt x="119614" y="40667"/>
                  </a:lnTo>
                  <a:lnTo>
                    <a:pt x="111897" y="42671"/>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07" name="Google Shape;307;p53">
              <a:extLst>
                <a:ext uri="{FF2B5EF4-FFF2-40B4-BE49-F238E27FC236}">
                  <a16:creationId xmlns:a16="http://schemas.microsoft.com/office/drawing/2014/main" id="{1B3E99CB-BD3B-2A6E-8461-0C863729965D}"/>
                </a:ext>
              </a:extLst>
            </p:cNvPr>
            <p:cNvSpPr/>
            <p:nvPr/>
          </p:nvSpPr>
          <p:spPr>
            <a:xfrm>
              <a:off x="6144113" y="392544"/>
              <a:ext cx="613200" cy="554700"/>
            </a:xfrm>
            <a:custGeom>
              <a:avLst/>
              <a:gdLst/>
              <a:ahLst/>
              <a:cxnLst/>
              <a:rect l="l" t="t" r="r" b="b"/>
              <a:pathLst>
                <a:path w="120000" h="120000" extrusionOk="0">
                  <a:moveTo>
                    <a:pt x="14510" y="44097"/>
                  </a:moveTo>
                  <a:lnTo>
                    <a:pt x="0" y="46236"/>
                  </a:lnTo>
                  <a:lnTo>
                    <a:pt x="0" y="0"/>
                  </a:lnTo>
                  <a:lnTo>
                    <a:pt x="7370" y="2138"/>
                  </a:lnTo>
                  <a:lnTo>
                    <a:pt x="12667" y="12561"/>
                  </a:lnTo>
                  <a:lnTo>
                    <a:pt x="34548" y="31536"/>
                  </a:lnTo>
                  <a:lnTo>
                    <a:pt x="47216" y="37683"/>
                  </a:lnTo>
                  <a:lnTo>
                    <a:pt x="59884" y="37683"/>
                  </a:lnTo>
                  <a:lnTo>
                    <a:pt x="90748" y="58797"/>
                  </a:lnTo>
                  <a:lnTo>
                    <a:pt x="96276" y="63073"/>
                  </a:lnTo>
                  <a:lnTo>
                    <a:pt x="108944" y="65211"/>
                  </a:lnTo>
                  <a:lnTo>
                    <a:pt x="119769" y="77772"/>
                  </a:lnTo>
                  <a:lnTo>
                    <a:pt x="107101" y="100757"/>
                  </a:lnTo>
                  <a:lnTo>
                    <a:pt x="99731" y="119732"/>
                  </a:lnTo>
                  <a:lnTo>
                    <a:pt x="67255" y="94610"/>
                  </a:lnTo>
                  <a:lnTo>
                    <a:pt x="54357" y="82048"/>
                  </a:lnTo>
                  <a:lnTo>
                    <a:pt x="45374" y="69220"/>
                  </a:lnTo>
                  <a:lnTo>
                    <a:pt x="30863" y="60935"/>
                  </a:lnTo>
                  <a:lnTo>
                    <a:pt x="14510" y="44097"/>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08" name="Google Shape;308;p53">
              <a:extLst>
                <a:ext uri="{FF2B5EF4-FFF2-40B4-BE49-F238E27FC236}">
                  <a16:creationId xmlns:a16="http://schemas.microsoft.com/office/drawing/2014/main" id="{B339B04C-4CCF-9A5C-B9D8-174B0EEC4F16}"/>
                </a:ext>
              </a:extLst>
            </p:cNvPr>
            <p:cNvSpPr/>
            <p:nvPr/>
          </p:nvSpPr>
          <p:spPr>
            <a:xfrm>
              <a:off x="6470933" y="1007977"/>
              <a:ext cx="510300" cy="426600"/>
            </a:xfrm>
            <a:custGeom>
              <a:avLst/>
              <a:gdLst/>
              <a:ahLst/>
              <a:cxnLst/>
              <a:rect l="l" t="t" r="r" b="b"/>
              <a:pathLst>
                <a:path w="120000" h="120000" extrusionOk="0">
                  <a:moveTo>
                    <a:pt x="19676" y="40695"/>
                  </a:moveTo>
                  <a:lnTo>
                    <a:pt x="21893" y="29913"/>
                  </a:lnTo>
                  <a:lnTo>
                    <a:pt x="26050" y="19130"/>
                  </a:lnTo>
                  <a:lnTo>
                    <a:pt x="26050" y="5565"/>
                  </a:lnTo>
                  <a:lnTo>
                    <a:pt x="37136" y="0"/>
                  </a:lnTo>
                  <a:lnTo>
                    <a:pt x="58752" y="0"/>
                  </a:lnTo>
                  <a:lnTo>
                    <a:pt x="78429" y="13565"/>
                  </a:lnTo>
                  <a:lnTo>
                    <a:pt x="102263" y="10782"/>
                  </a:lnTo>
                  <a:lnTo>
                    <a:pt x="119722" y="37913"/>
                  </a:lnTo>
                  <a:lnTo>
                    <a:pt x="58752" y="103304"/>
                  </a:lnTo>
                  <a:lnTo>
                    <a:pt x="50161" y="119652"/>
                  </a:lnTo>
                  <a:lnTo>
                    <a:pt x="43510" y="111652"/>
                  </a:lnTo>
                  <a:lnTo>
                    <a:pt x="32702" y="108869"/>
                  </a:lnTo>
                  <a:lnTo>
                    <a:pt x="23833" y="111652"/>
                  </a:lnTo>
                  <a:lnTo>
                    <a:pt x="0" y="111652"/>
                  </a:lnTo>
                  <a:lnTo>
                    <a:pt x="4434" y="78956"/>
                  </a:lnTo>
                  <a:lnTo>
                    <a:pt x="13025" y="73391"/>
                  </a:lnTo>
                  <a:lnTo>
                    <a:pt x="19676" y="59826"/>
                  </a:lnTo>
                  <a:lnTo>
                    <a:pt x="19676" y="40695"/>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09" name="Google Shape;309;p53">
              <a:extLst>
                <a:ext uri="{FF2B5EF4-FFF2-40B4-BE49-F238E27FC236}">
                  <a16:creationId xmlns:a16="http://schemas.microsoft.com/office/drawing/2014/main" id="{D0E313E7-AA25-7289-5FC1-EB3E6A6D7697}"/>
                </a:ext>
              </a:extLst>
            </p:cNvPr>
            <p:cNvSpPr/>
            <p:nvPr/>
          </p:nvSpPr>
          <p:spPr>
            <a:xfrm>
              <a:off x="5633756" y="780351"/>
              <a:ext cx="246300" cy="371400"/>
            </a:xfrm>
            <a:custGeom>
              <a:avLst/>
              <a:gdLst/>
              <a:ahLst/>
              <a:cxnLst/>
              <a:rect l="l" t="t" r="r" b="b"/>
              <a:pathLst>
                <a:path w="120000" h="120000" extrusionOk="0">
                  <a:moveTo>
                    <a:pt x="0" y="13156"/>
                  </a:moveTo>
                  <a:lnTo>
                    <a:pt x="6315" y="39867"/>
                  </a:lnTo>
                  <a:lnTo>
                    <a:pt x="31578" y="97275"/>
                  </a:lnTo>
                  <a:lnTo>
                    <a:pt x="62583" y="119601"/>
                  </a:lnTo>
                  <a:lnTo>
                    <a:pt x="87846" y="115215"/>
                  </a:lnTo>
                  <a:lnTo>
                    <a:pt x="94162" y="102059"/>
                  </a:lnTo>
                  <a:lnTo>
                    <a:pt x="94162" y="88504"/>
                  </a:lnTo>
                  <a:lnTo>
                    <a:pt x="119425" y="39867"/>
                  </a:lnTo>
                  <a:lnTo>
                    <a:pt x="119425" y="8770"/>
                  </a:lnTo>
                  <a:lnTo>
                    <a:pt x="75215" y="8770"/>
                  </a:lnTo>
                  <a:lnTo>
                    <a:pt x="50526" y="0"/>
                  </a:lnTo>
                  <a:lnTo>
                    <a:pt x="31578" y="13156"/>
                  </a:lnTo>
                  <a:lnTo>
                    <a:pt x="0" y="13156"/>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10" name="Google Shape;310;p53">
              <a:extLst>
                <a:ext uri="{FF2B5EF4-FFF2-40B4-BE49-F238E27FC236}">
                  <a16:creationId xmlns:a16="http://schemas.microsoft.com/office/drawing/2014/main" id="{1CE907FA-EB62-C60B-D615-E1D58A6E87D2}"/>
                </a:ext>
              </a:extLst>
            </p:cNvPr>
            <p:cNvSpPr/>
            <p:nvPr/>
          </p:nvSpPr>
          <p:spPr>
            <a:xfrm>
              <a:off x="5561308" y="309925"/>
              <a:ext cx="387900" cy="336900"/>
            </a:xfrm>
            <a:custGeom>
              <a:avLst/>
              <a:gdLst/>
              <a:ahLst/>
              <a:cxnLst/>
              <a:rect l="l" t="t" r="r" b="b"/>
              <a:pathLst>
                <a:path w="120000" h="120000" extrusionOk="0">
                  <a:moveTo>
                    <a:pt x="0" y="91428"/>
                  </a:moveTo>
                  <a:lnTo>
                    <a:pt x="0" y="91428"/>
                  </a:lnTo>
                  <a:lnTo>
                    <a:pt x="0" y="45714"/>
                  </a:lnTo>
                  <a:lnTo>
                    <a:pt x="14589" y="17582"/>
                  </a:lnTo>
                  <a:lnTo>
                    <a:pt x="29179" y="10549"/>
                  </a:lnTo>
                  <a:lnTo>
                    <a:pt x="37933" y="0"/>
                  </a:lnTo>
                  <a:lnTo>
                    <a:pt x="64194" y="10549"/>
                  </a:lnTo>
                  <a:lnTo>
                    <a:pt x="72948" y="49230"/>
                  </a:lnTo>
                  <a:lnTo>
                    <a:pt x="78784" y="70329"/>
                  </a:lnTo>
                  <a:lnTo>
                    <a:pt x="110881" y="70329"/>
                  </a:lnTo>
                  <a:lnTo>
                    <a:pt x="119635" y="80879"/>
                  </a:lnTo>
                  <a:lnTo>
                    <a:pt x="119635" y="94945"/>
                  </a:lnTo>
                  <a:lnTo>
                    <a:pt x="105045" y="112527"/>
                  </a:lnTo>
                  <a:lnTo>
                    <a:pt x="84620" y="119560"/>
                  </a:lnTo>
                  <a:lnTo>
                    <a:pt x="49604" y="109010"/>
                  </a:lnTo>
                  <a:lnTo>
                    <a:pt x="35015" y="91428"/>
                  </a:lnTo>
                  <a:lnTo>
                    <a:pt x="35015" y="73846"/>
                  </a:lnTo>
                  <a:lnTo>
                    <a:pt x="29179" y="70329"/>
                  </a:lnTo>
                  <a:lnTo>
                    <a:pt x="23343" y="73846"/>
                  </a:lnTo>
                  <a:lnTo>
                    <a:pt x="26261" y="94945"/>
                  </a:lnTo>
                  <a:lnTo>
                    <a:pt x="20425" y="101978"/>
                  </a:lnTo>
                  <a:lnTo>
                    <a:pt x="8753" y="105494"/>
                  </a:lnTo>
                  <a:lnTo>
                    <a:pt x="0" y="91428"/>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11" name="Google Shape;311;p53">
              <a:extLst>
                <a:ext uri="{FF2B5EF4-FFF2-40B4-BE49-F238E27FC236}">
                  <a16:creationId xmlns:a16="http://schemas.microsoft.com/office/drawing/2014/main" id="{3B84467C-A80D-0086-010B-65720C3637B5}"/>
                </a:ext>
              </a:extLst>
            </p:cNvPr>
            <p:cNvSpPr/>
            <p:nvPr/>
          </p:nvSpPr>
          <p:spPr>
            <a:xfrm>
              <a:off x="5363283" y="309925"/>
              <a:ext cx="793500" cy="564900"/>
            </a:xfrm>
            <a:custGeom>
              <a:avLst/>
              <a:gdLst/>
              <a:ahLst/>
              <a:cxnLst/>
              <a:rect l="l" t="t" r="r" b="b"/>
              <a:pathLst>
                <a:path w="120000" h="120000" extrusionOk="0">
                  <a:moveTo>
                    <a:pt x="29598" y="53566"/>
                  </a:moveTo>
                  <a:lnTo>
                    <a:pt x="22466" y="61969"/>
                  </a:lnTo>
                  <a:lnTo>
                    <a:pt x="4279" y="70109"/>
                  </a:lnTo>
                  <a:lnTo>
                    <a:pt x="0" y="82450"/>
                  </a:lnTo>
                  <a:lnTo>
                    <a:pt x="0" y="92954"/>
                  </a:lnTo>
                  <a:lnTo>
                    <a:pt x="36731" y="92954"/>
                  </a:lnTo>
                  <a:lnTo>
                    <a:pt x="33878" y="111597"/>
                  </a:lnTo>
                  <a:lnTo>
                    <a:pt x="40832" y="119737"/>
                  </a:lnTo>
                  <a:lnTo>
                    <a:pt x="53491" y="119737"/>
                  </a:lnTo>
                  <a:lnTo>
                    <a:pt x="57771" y="113435"/>
                  </a:lnTo>
                  <a:lnTo>
                    <a:pt x="62050" y="117636"/>
                  </a:lnTo>
                  <a:lnTo>
                    <a:pt x="73283" y="117636"/>
                  </a:lnTo>
                  <a:lnTo>
                    <a:pt x="78989" y="101094"/>
                  </a:lnTo>
                  <a:lnTo>
                    <a:pt x="95928" y="101094"/>
                  </a:lnTo>
                  <a:lnTo>
                    <a:pt x="119821" y="64070"/>
                  </a:lnTo>
                  <a:lnTo>
                    <a:pt x="119821" y="18643"/>
                  </a:lnTo>
                  <a:lnTo>
                    <a:pt x="112689" y="4201"/>
                  </a:lnTo>
                  <a:lnTo>
                    <a:pt x="105735" y="0"/>
                  </a:lnTo>
                  <a:lnTo>
                    <a:pt x="98603" y="6301"/>
                  </a:lnTo>
                  <a:lnTo>
                    <a:pt x="87369" y="6301"/>
                  </a:lnTo>
                  <a:lnTo>
                    <a:pt x="80416" y="22582"/>
                  </a:lnTo>
                  <a:lnTo>
                    <a:pt x="73283" y="6301"/>
                  </a:lnTo>
                  <a:lnTo>
                    <a:pt x="59197" y="6301"/>
                  </a:lnTo>
                  <a:lnTo>
                    <a:pt x="63476" y="28884"/>
                  </a:lnTo>
                  <a:lnTo>
                    <a:pt x="67578" y="41225"/>
                  </a:lnTo>
                  <a:lnTo>
                    <a:pt x="81842" y="41225"/>
                  </a:lnTo>
                  <a:lnTo>
                    <a:pt x="85943" y="47527"/>
                  </a:lnTo>
                  <a:lnTo>
                    <a:pt x="85943" y="55667"/>
                  </a:lnTo>
                  <a:lnTo>
                    <a:pt x="80416" y="66170"/>
                  </a:lnTo>
                  <a:lnTo>
                    <a:pt x="70430" y="70109"/>
                  </a:lnTo>
                  <a:lnTo>
                    <a:pt x="53491" y="64070"/>
                  </a:lnTo>
                  <a:lnTo>
                    <a:pt x="46537" y="53566"/>
                  </a:lnTo>
                  <a:lnTo>
                    <a:pt x="46537" y="43326"/>
                  </a:lnTo>
                  <a:lnTo>
                    <a:pt x="42258" y="41225"/>
                  </a:lnTo>
                  <a:lnTo>
                    <a:pt x="40832" y="43326"/>
                  </a:lnTo>
                  <a:lnTo>
                    <a:pt x="40832" y="55667"/>
                  </a:lnTo>
                  <a:lnTo>
                    <a:pt x="37979" y="59868"/>
                  </a:lnTo>
                  <a:lnTo>
                    <a:pt x="32451" y="61969"/>
                  </a:lnTo>
                  <a:lnTo>
                    <a:pt x="29598" y="53566"/>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12" name="Google Shape;312;p53">
              <a:extLst>
                <a:ext uri="{FF2B5EF4-FFF2-40B4-BE49-F238E27FC236}">
                  <a16:creationId xmlns:a16="http://schemas.microsoft.com/office/drawing/2014/main" id="{EB36EEA5-05C0-78C9-EF01-66185157AD2A}"/>
                </a:ext>
              </a:extLst>
            </p:cNvPr>
            <p:cNvSpPr/>
            <p:nvPr/>
          </p:nvSpPr>
          <p:spPr>
            <a:xfrm>
              <a:off x="5992777" y="589821"/>
              <a:ext cx="670800" cy="506700"/>
            </a:xfrm>
            <a:custGeom>
              <a:avLst/>
              <a:gdLst/>
              <a:ahLst/>
              <a:cxnLst/>
              <a:rect l="l" t="t" r="r" b="b"/>
              <a:pathLst>
                <a:path w="120000" h="120000" extrusionOk="0">
                  <a:moveTo>
                    <a:pt x="41546" y="0"/>
                  </a:moveTo>
                  <a:lnTo>
                    <a:pt x="28260" y="2347"/>
                  </a:lnTo>
                  <a:lnTo>
                    <a:pt x="0" y="43716"/>
                  </a:lnTo>
                  <a:lnTo>
                    <a:pt x="39859" y="43716"/>
                  </a:lnTo>
                  <a:lnTo>
                    <a:pt x="39859" y="119706"/>
                  </a:lnTo>
                  <a:lnTo>
                    <a:pt x="104815" y="119706"/>
                  </a:lnTo>
                  <a:lnTo>
                    <a:pt x="108189" y="110611"/>
                  </a:lnTo>
                  <a:lnTo>
                    <a:pt x="108189" y="98875"/>
                  </a:lnTo>
                  <a:lnTo>
                    <a:pt x="119789" y="82738"/>
                  </a:lnTo>
                  <a:lnTo>
                    <a:pt x="89841" y="55158"/>
                  </a:lnTo>
                  <a:lnTo>
                    <a:pt x="78242" y="41369"/>
                  </a:lnTo>
                  <a:lnTo>
                    <a:pt x="69806" y="27579"/>
                  </a:lnTo>
                  <a:lnTo>
                    <a:pt x="56520" y="18484"/>
                  </a:lnTo>
                  <a:lnTo>
                    <a:pt x="41546" y="0"/>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13" name="Google Shape;313;p53">
              <a:extLst>
                <a:ext uri="{FF2B5EF4-FFF2-40B4-BE49-F238E27FC236}">
                  <a16:creationId xmlns:a16="http://schemas.microsoft.com/office/drawing/2014/main" id="{7E68FAEC-6818-712D-9F47-1B243711B583}"/>
                </a:ext>
              </a:extLst>
            </p:cNvPr>
            <p:cNvSpPr/>
            <p:nvPr/>
          </p:nvSpPr>
          <p:spPr>
            <a:xfrm>
              <a:off x="6904011" y="820817"/>
              <a:ext cx="331500" cy="327300"/>
            </a:xfrm>
            <a:custGeom>
              <a:avLst/>
              <a:gdLst/>
              <a:ahLst/>
              <a:cxnLst/>
              <a:rect l="l" t="t" r="r" b="b"/>
              <a:pathLst>
                <a:path w="120000" h="120000" extrusionOk="0">
                  <a:moveTo>
                    <a:pt x="9822" y="81056"/>
                  </a:moveTo>
                  <a:lnTo>
                    <a:pt x="0" y="84226"/>
                  </a:lnTo>
                  <a:lnTo>
                    <a:pt x="26476" y="119547"/>
                  </a:lnTo>
                  <a:lnTo>
                    <a:pt x="43131" y="109132"/>
                  </a:lnTo>
                  <a:lnTo>
                    <a:pt x="66619" y="91471"/>
                  </a:lnTo>
                  <a:lnTo>
                    <a:pt x="89679" y="91471"/>
                  </a:lnTo>
                  <a:lnTo>
                    <a:pt x="119572" y="73811"/>
                  </a:lnTo>
                  <a:lnTo>
                    <a:pt x="119572" y="21283"/>
                  </a:lnTo>
                  <a:lnTo>
                    <a:pt x="106334" y="0"/>
                  </a:lnTo>
                  <a:lnTo>
                    <a:pt x="89679" y="0"/>
                  </a:lnTo>
                  <a:lnTo>
                    <a:pt x="79857" y="10415"/>
                  </a:lnTo>
                  <a:lnTo>
                    <a:pt x="76441" y="38490"/>
                  </a:lnTo>
                  <a:lnTo>
                    <a:pt x="52953" y="59773"/>
                  </a:lnTo>
                  <a:lnTo>
                    <a:pt x="33309" y="63396"/>
                  </a:lnTo>
                  <a:lnTo>
                    <a:pt x="20071" y="81056"/>
                  </a:lnTo>
                  <a:lnTo>
                    <a:pt x="9822" y="81056"/>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14" name="Google Shape;314;p53">
              <a:extLst>
                <a:ext uri="{FF2B5EF4-FFF2-40B4-BE49-F238E27FC236}">
                  <a16:creationId xmlns:a16="http://schemas.microsoft.com/office/drawing/2014/main" id="{8CD3498C-7E73-28F4-70A8-38D800D131F9}"/>
                </a:ext>
              </a:extLst>
            </p:cNvPr>
            <p:cNvSpPr/>
            <p:nvPr/>
          </p:nvSpPr>
          <p:spPr>
            <a:xfrm>
              <a:off x="6325037" y="1390724"/>
              <a:ext cx="359991" cy="521465"/>
            </a:xfrm>
            <a:custGeom>
              <a:avLst/>
              <a:gdLst/>
              <a:ahLst/>
              <a:cxnLst/>
              <a:rect l="l" t="t" r="r" b="b"/>
              <a:pathLst>
                <a:path w="120000" h="120000" extrusionOk="0">
                  <a:moveTo>
                    <a:pt x="110034" y="58653"/>
                  </a:moveTo>
                  <a:lnTo>
                    <a:pt x="119584" y="9276"/>
                  </a:lnTo>
                  <a:lnTo>
                    <a:pt x="110034" y="2394"/>
                  </a:lnTo>
                  <a:lnTo>
                    <a:pt x="93840" y="0"/>
                  </a:lnTo>
                  <a:lnTo>
                    <a:pt x="80968" y="2394"/>
                  </a:lnTo>
                  <a:lnTo>
                    <a:pt x="45259" y="2394"/>
                  </a:lnTo>
                  <a:lnTo>
                    <a:pt x="38615" y="25735"/>
                  </a:lnTo>
                  <a:lnTo>
                    <a:pt x="22422" y="37406"/>
                  </a:lnTo>
                  <a:lnTo>
                    <a:pt x="16193" y="46982"/>
                  </a:lnTo>
                  <a:lnTo>
                    <a:pt x="0" y="53865"/>
                  </a:lnTo>
                  <a:lnTo>
                    <a:pt x="0" y="77506"/>
                  </a:lnTo>
                  <a:lnTo>
                    <a:pt x="12871" y="93965"/>
                  </a:lnTo>
                  <a:lnTo>
                    <a:pt x="29065" y="105635"/>
                  </a:lnTo>
                  <a:lnTo>
                    <a:pt x="48581" y="114912"/>
                  </a:lnTo>
                  <a:lnTo>
                    <a:pt x="67681" y="119700"/>
                  </a:lnTo>
                  <a:lnTo>
                    <a:pt x="87197" y="119700"/>
                  </a:lnTo>
                  <a:lnTo>
                    <a:pt x="87197" y="103241"/>
                  </a:lnTo>
                  <a:lnTo>
                    <a:pt x="106712" y="91571"/>
                  </a:lnTo>
                  <a:lnTo>
                    <a:pt x="110034" y="58653"/>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15" name="Google Shape;315;p53">
              <a:extLst>
                <a:ext uri="{FF2B5EF4-FFF2-40B4-BE49-F238E27FC236}">
                  <a16:creationId xmlns:a16="http://schemas.microsoft.com/office/drawing/2014/main" id="{FB3ABF4C-040D-EAC6-D8AC-5B7981C5F483}"/>
                </a:ext>
              </a:extLst>
            </p:cNvPr>
            <p:cNvSpPr/>
            <p:nvPr/>
          </p:nvSpPr>
          <p:spPr>
            <a:xfrm>
              <a:off x="5340743" y="748315"/>
              <a:ext cx="493200" cy="642000"/>
            </a:xfrm>
            <a:custGeom>
              <a:avLst/>
              <a:gdLst/>
              <a:ahLst/>
              <a:cxnLst/>
              <a:rect l="l" t="t" r="r" b="b"/>
              <a:pathLst>
                <a:path w="120000" h="120000" extrusionOk="0">
                  <a:moveTo>
                    <a:pt x="6906" y="12667"/>
                  </a:moveTo>
                  <a:lnTo>
                    <a:pt x="6906" y="0"/>
                  </a:lnTo>
                  <a:lnTo>
                    <a:pt x="65611" y="0"/>
                  </a:lnTo>
                  <a:lnTo>
                    <a:pt x="61007" y="16353"/>
                  </a:lnTo>
                  <a:lnTo>
                    <a:pt x="72230" y="23493"/>
                  </a:lnTo>
                  <a:lnTo>
                    <a:pt x="81438" y="23493"/>
                  </a:lnTo>
                  <a:lnTo>
                    <a:pt x="83453" y="34548"/>
                  </a:lnTo>
                  <a:lnTo>
                    <a:pt x="92661" y="58042"/>
                  </a:lnTo>
                  <a:lnTo>
                    <a:pt x="103884" y="67255"/>
                  </a:lnTo>
                  <a:lnTo>
                    <a:pt x="112805" y="65412"/>
                  </a:lnTo>
                  <a:lnTo>
                    <a:pt x="112805" y="85220"/>
                  </a:lnTo>
                  <a:lnTo>
                    <a:pt x="119712" y="90748"/>
                  </a:lnTo>
                  <a:lnTo>
                    <a:pt x="119712" y="114241"/>
                  </a:lnTo>
                  <a:lnTo>
                    <a:pt x="110791" y="119769"/>
                  </a:lnTo>
                  <a:lnTo>
                    <a:pt x="106187" y="119769"/>
                  </a:lnTo>
                  <a:lnTo>
                    <a:pt x="103884" y="114241"/>
                  </a:lnTo>
                  <a:lnTo>
                    <a:pt x="97266" y="99731"/>
                  </a:lnTo>
                  <a:lnTo>
                    <a:pt x="76834" y="90748"/>
                  </a:lnTo>
                  <a:lnTo>
                    <a:pt x="72230" y="81765"/>
                  </a:lnTo>
                  <a:lnTo>
                    <a:pt x="65611" y="76238"/>
                  </a:lnTo>
                  <a:lnTo>
                    <a:pt x="54100" y="76238"/>
                  </a:lnTo>
                  <a:lnTo>
                    <a:pt x="49784" y="79923"/>
                  </a:lnTo>
                  <a:lnTo>
                    <a:pt x="27050" y="76238"/>
                  </a:lnTo>
                  <a:lnTo>
                    <a:pt x="18129" y="70710"/>
                  </a:lnTo>
                  <a:lnTo>
                    <a:pt x="11223" y="68867"/>
                  </a:lnTo>
                  <a:lnTo>
                    <a:pt x="6906" y="61727"/>
                  </a:lnTo>
                  <a:lnTo>
                    <a:pt x="0" y="59884"/>
                  </a:lnTo>
                  <a:lnTo>
                    <a:pt x="2302" y="50902"/>
                  </a:lnTo>
                  <a:lnTo>
                    <a:pt x="13525" y="45374"/>
                  </a:lnTo>
                  <a:lnTo>
                    <a:pt x="6906" y="34548"/>
                  </a:lnTo>
                  <a:lnTo>
                    <a:pt x="11223" y="23493"/>
                  </a:lnTo>
                  <a:lnTo>
                    <a:pt x="6906" y="12667"/>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16" name="Google Shape;316;p53">
              <a:extLst>
                <a:ext uri="{FF2B5EF4-FFF2-40B4-BE49-F238E27FC236}">
                  <a16:creationId xmlns:a16="http://schemas.microsoft.com/office/drawing/2014/main" id="{29C1ED4F-88DD-F1B5-A045-C97F0D6E4397}"/>
                </a:ext>
              </a:extLst>
            </p:cNvPr>
            <p:cNvSpPr/>
            <p:nvPr/>
          </p:nvSpPr>
          <p:spPr>
            <a:xfrm>
              <a:off x="5802801" y="782038"/>
              <a:ext cx="417300" cy="642000"/>
            </a:xfrm>
            <a:custGeom>
              <a:avLst/>
              <a:gdLst/>
              <a:ahLst/>
              <a:cxnLst/>
              <a:rect l="l" t="t" r="r" b="b"/>
              <a:pathLst>
                <a:path w="120000" h="120000" extrusionOk="0">
                  <a:moveTo>
                    <a:pt x="0" y="78080"/>
                  </a:moveTo>
                  <a:lnTo>
                    <a:pt x="0" y="58042"/>
                  </a:lnTo>
                  <a:lnTo>
                    <a:pt x="2719" y="52514"/>
                  </a:lnTo>
                  <a:lnTo>
                    <a:pt x="2719" y="47216"/>
                  </a:lnTo>
                  <a:lnTo>
                    <a:pt x="13257" y="27178"/>
                  </a:lnTo>
                  <a:lnTo>
                    <a:pt x="13257" y="14510"/>
                  </a:lnTo>
                  <a:lnTo>
                    <a:pt x="23796" y="0"/>
                  </a:lnTo>
                  <a:lnTo>
                    <a:pt x="119660" y="0"/>
                  </a:lnTo>
                  <a:lnTo>
                    <a:pt x="119660" y="59884"/>
                  </a:lnTo>
                  <a:lnTo>
                    <a:pt x="116940" y="88905"/>
                  </a:lnTo>
                  <a:lnTo>
                    <a:pt x="114220" y="94433"/>
                  </a:lnTo>
                  <a:lnTo>
                    <a:pt x="114220" y="119769"/>
                  </a:lnTo>
                  <a:lnTo>
                    <a:pt x="95864" y="112399"/>
                  </a:lnTo>
                  <a:lnTo>
                    <a:pt x="84985" y="101573"/>
                  </a:lnTo>
                  <a:lnTo>
                    <a:pt x="37393" y="96276"/>
                  </a:lnTo>
                  <a:lnTo>
                    <a:pt x="15977" y="96276"/>
                  </a:lnTo>
                  <a:lnTo>
                    <a:pt x="7818" y="90748"/>
                  </a:lnTo>
                  <a:lnTo>
                    <a:pt x="7818" y="83378"/>
                  </a:lnTo>
                  <a:lnTo>
                    <a:pt x="0" y="78080"/>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17" name="Google Shape;317;p53">
              <a:extLst>
                <a:ext uri="{FF2B5EF4-FFF2-40B4-BE49-F238E27FC236}">
                  <a16:creationId xmlns:a16="http://schemas.microsoft.com/office/drawing/2014/main" id="{D93357E7-E331-C24A-6B8A-2C72B49305A2}"/>
                </a:ext>
              </a:extLst>
            </p:cNvPr>
            <p:cNvSpPr/>
            <p:nvPr/>
          </p:nvSpPr>
          <p:spPr>
            <a:xfrm>
              <a:off x="5715864" y="1259209"/>
              <a:ext cx="510300" cy="762300"/>
            </a:xfrm>
            <a:custGeom>
              <a:avLst/>
              <a:gdLst/>
              <a:ahLst/>
              <a:cxnLst/>
              <a:rect l="l" t="t" r="r" b="b"/>
              <a:pathLst>
                <a:path w="120000" h="120000" extrusionOk="0">
                  <a:moveTo>
                    <a:pt x="19953" y="84019"/>
                  </a:moveTo>
                  <a:lnTo>
                    <a:pt x="19953" y="84019"/>
                  </a:lnTo>
                  <a:lnTo>
                    <a:pt x="19953" y="108914"/>
                  </a:lnTo>
                  <a:lnTo>
                    <a:pt x="24387" y="119805"/>
                  </a:lnTo>
                  <a:lnTo>
                    <a:pt x="66512" y="119805"/>
                  </a:lnTo>
                  <a:lnTo>
                    <a:pt x="66512" y="107358"/>
                  </a:lnTo>
                  <a:lnTo>
                    <a:pt x="84249" y="107358"/>
                  </a:lnTo>
                  <a:lnTo>
                    <a:pt x="117505" y="79351"/>
                  </a:lnTo>
                  <a:lnTo>
                    <a:pt x="119722" y="73128"/>
                  </a:lnTo>
                  <a:lnTo>
                    <a:pt x="110854" y="62236"/>
                  </a:lnTo>
                  <a:lnTo>
                    <a:pt x="110854" y="56012"/>
                  </a:lnTo>
                  <a:lnTo>
                    <a:pt x="113071" y="54457"/>
                  </a:lnTo>
                  <a:lnTo>
                    <a:pt x="113071" y="35786"/>
                  </a:lnTo>
                  <a:lnTo>
                    <a:pt x="115288" y="32674"/>
                  </a:lnTo>
                  <a:lnTo>
                    <a:pt x="113071" y="23338"/>
                  </a:lnTo>
                  <a:lnTo>
                    <a:pt x="97551" y="18670"/>
                  </a:lnTo>
                  <a:lnTo>
                    <a:pt x="88683" y="9335"/>
                  </a:lnTo>
                  <a:lnTo>
                    <a:pt x="48775" y="4667"/>
                  </a:lnTo>
                  <a:lnTo>
                    <a:pt x="33256" y="4667"/>
                  </a:lnTo>
                  <a:lnTo>
                    <a:pt x="24387" y="0"/>
                  </a:lnTo>
                  <a:lnTo>
                    <a:pt x="24387" y="14003"/>
                  </a:lnTo>
                  <a:lnTo>
                    <a:pt x="11085" y="20226"/>
                  </a:lnTo>
                  <a:lnTo>
                    <a:pt x="4434" y="29562"/>
                  </a:lnTo>
                  <a:lnTo>
                    <a:pt x="0" y="51345"/>
                  </a:lnTo>
                  <a:lnTo>
                    <a:pt x="24387" y="70016"/>
                  </a:lnTo>
                  <a:lnTo>
                    <a:pt x="24387" y="82463"/>
                  </a:lnTo>
                  <a:lnTo>
                    <a:pt x="19953" y="84019"/>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18" name="Google Shape;318;p53">
              <a:extLst>
                <a:ext uri="{FF2B5EF4-FFF2-40B4-BE49-F238E27FC236}">
                  <a16:creationId xmlns:a16="http://schemas.microsoft.com/office/drawing/2014/main" id="{25DF10DA-8F69-5758-554A-7691D6C2DFEF}"/>
                </a:ext>
              </a:extLst>
            </p:cNvPr>
            <p:cNvSpPr/>
            <p:nvPr/>
          </p:nvSpPr>
          <p:spPr>
            <a:xfrm>
              <a:off x="5265076" y="1063619"/>
              <a:ext cx="510300" cy="554700"/>
            </a:xfrm>
            <a:custGeom>
              <a:avLst/>
              <a:gdLst/>
              <a:ahLst/>
              <a:cxnLst/>
              <a:rect l="l" t="t" r="r" b="b"/>
              <a:pathLst>
                <a:path w="120000" h="120000" extrusionOk="0">
                  <a:moveTo>
                    <a:pt x="41293" y="60935"/>
                  </a:moveTo>
                  <a:lnTo>
                    <a:pt x="58752" y="77772"/>
                  </a:lnTo>
                  <a:lnTo>
                    <a:pt x="71778" y="86057"/>
                  </a:lnTo>
                  <a:lnTo>
                    <a:pt x="73995" y="102895"/>
                  </a:lnTo>
                  <a:lnTo>
                    <a:pt x="76212" y="119732"/>
                  </a:lnTo>
                  <a:lnTo>
                    <a:pt x="100046" y="119732"/>
                  </a:lnTo>
                  <a:lnTo>
                    <a:pt x="108914" y="113318"/>
                  </a:lnTo>
                  <a:lnTo>
                    <a:pt x="113071" y="82048"/>
                  </a:lnTo>
                  <a:lnTo>
                    <a:pt x="119722" y="69220"/>
                  </a:lnTo>
                  <a:lnTo>
                    <a:pt x="117505" y="63073"/>
                  </a:lnTo>
                  <a:lnTo>
                    <a:pt x="111131" y="46236"/>
                  </a:lnTo>
                  <a:lnTo>
                    <a:pt x="91454" y="35812"/>
                  </a:lnTo>
                  <a:lnTo>
                    <a:pt x="87020" y="25122"/>
                  </a:lnTo>
                  <a:lnTo>
                    <a:pt x="80646" y="18975"/>
                  </a:lnTo>
                  <a:lnTo>
                    <a:pt x="69561" y="18975"/>
                  </a:lnTo>
                  <a:lnTo>
                    <a:pt x="65404" y="22984"/>
                  </a:lnTo>
                  <a:lnTo>
                    <a:pt x="43510" y="18975"/>
                  </a:lnTo>
                  <a:lnTo>
                    <a:pt x="34919" y="12561"/>
                  </a:lnTo>
                  <a:lnTo>
                    <a:pt x="28267" y="10423"/>
                  </a:lnTo>
                  <a:lnTo>
                    <a:pt x="23833" y="2138"/>
                  </a:lnTo>
                  <a:lnTo>
                    <a:pt x="17459" y="0"/>
                  </a:lnTo>
                  <a:lnTo>
                    <a:pt x="8591" y="10423"/>
                  </a:lnTo>
                  <a:lnTo>
                    <a:pt x="0" y="25122"/>
                  </a:lnTo>
                  <a:lnTo>
                    <a:pt x="13025" y="33674"/>
                  </a:lnTo>
                  <a:lnTo>
                    <a:pt x="17459" y="35812"/>
                  </a:lnTo>
                  <a:lnTo>
                    <a:pt x="19676" y="54521"/>
                  </a:lnTo>
                  <a:lnTo>
                    <a:pt x="41293" y="60935"/>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19" name="Google Shape;319;p53">
              <a:extLst>
                <a:ext uri="{FF2B5EF4-FFF2-40B4-BE49-F238E27FC236}">
                  <a16:creationId xmlns:a16="http://schemas.microsoft.com/office/drawing/2014/main" id="{14E0185C-5F6C-EFC9-005D-277156B9CE0D}"/>
                </a:ext>
              </a:extLst>
            </p:cNvPr>
            <p:cNvSpPr/>
            <p:nvPr/>
          </p:nvSpPr>
          <p:spPr>
            <a:xfrm>
              <a:off x="5158819" y="1162229"/>
              <a:ext cx="489287" cy="622667"/>
            </a:xfrm>
            <a:custGeom>
              <a:avLst/>
              <a:gdLst/>
              <a:ahLst/>
              <a:cxnLst/>
              <a:rect l="l" t="t" r="r" b="b"/>
              <a:pathLst>
                <a:path w="120000" h="120000" extrusionOk="0">
                  <a:moveTo>
                    <a:pt x="79024" y="35812"/>
                  </a:moveTo>
                  <a:lnTo>
                    <a:pt x="99186" y="52383"/>
                  </a:lnTo>
                  <a:lnTo>
                    <a:pt x="114471" y="60935"/>
                  </a:lnTo>
                  <a:lnTo>
                    <a:pt x="117073" y="77772"/>
                  </a:lnTo>
                  <a:lnTo>
                    <a:pt x="119674" y="94610"/>
                  </a:lnTo>
                  <a:lnTo>
                    <a:pt x="109593" y="94610"/>
                  </a:lnTo>
                  <a:lnTo>
                    <a:pt x="106991" y="107171"/>
                  </a:lnTo>
                  <a:lnTo>
                    <a:pt x="94308" y="109309"/>
                  </a:lnTo>
                  <a:lnTo>
                    <a:pt x="76422" y="105033"/>
                  </a:lnTo>
                  <a:lnTo>
                    <a:pt x="61138" y="109309"/>
                  </a:lnTo>
                  <a:lnTo>
                    <a:pt x="48455" y="102895"/>
                  </a:lnTo>
                  <a:lnTo>
                    <a:pt x="35772" y="107171"/>
                  </a:lnTo>
                  <a:lnTo>
                    <a:pt x="20487" y="119732"/>
                  </a:lnTo>
                  <a:lnTo>
                    <a:pt x="0" y="90334"/>
                  </a:lnTo>
                  <a:lnTo>
                    <a:pt x="5203" y="75634"/>
                  </a:lnTo>
                  <a:lnTo>
                    <a:pt x="12682" y="56659"/>
                  </a:lnTo>
                  <a:lnTo>
                    <a:pt x="17886" y="56659"/>
                  </a:lnTo>
                  <a:lnTo>
                    <a:pt x="22764" y="52383"/>
                  </a:lnTo>
                  <a:lnTo>
                    <a:pt x="17886" y="44097"/>
                  </a:lnTo>
                  <a:lnTo>
                    <a:pt x="17886" y="25122"/>
                  </a:lnTo>
                  <a:lnTo>
                    <a:pt x="30569" y="0"/>
                  </a:lnTo>
                  <a:lnTo>
                    <a:pt x="45853" y="8285"/>
                  </a:lnTo>
                  <a:lnTo>
                    <a:pt x="51056" y="10423"/>
                  </a:lnTo>
                  <a:lnTo>
                    <a:pt x="53333" y="29398"/>
                  </a:lnTo>
                  <a:lnTo>
                    <a:pt x="79024" y="35812"/>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20" name="Google Shape;320;p53">
              <a:extLst>
                <a:ext uri="{FF2B5EF4-FFF2-40B4-BE49-F238E27FC236}">
                  <a16:creationId xmlns:a16="http://schemas.microsoft.com/office/drawing/2014/main" id="{C764EDE2-EB37-A478-95A2-8660902BE013}"/>
                </a:ext>
              </a:extLst>
            </p:cNvPr>
            <p:cNvSpPr/>
            <p:nvPr/>
          </p:nvSpPr>
          <p:spPr>
            <a:xfrm>
              <a:off x="5215166" y="1653760"/>
              <a:ext cx="444300" cy="713700"/>
            </a:xfrm>
            <a:custGeom>
              <a:avLst/>
              <a:gdLst/>
              <a:ahLst/>
              <a:cxnLst/>
              <a:rect l="l" t="t" r="r" b="b"/>
              <a:pathLst>
                <a:path w="120000" h="120000" extrusionOk="0">
                  <a:moveTo>
                    <a:pt x="69708" y="85268"/>
                  </a:moveTo>
                  <a:lnTo>
                    <a:pt x="119681" y="85268"/>
                  </a:lnTo>
                  <a:lnTo>
                    <a:pt x="119681" y="57400"/>
                  </a:lnTo>
                  <a:lnTo>
                    <a:pt x="114588" y="39306"/>
                  </a:lnTo>
                  <a:lnTo>
                    <a:pt x="102175" y="34523"/>
                  </a:lnTo>
                  <a:lnTo>
                    <a:pt x="97400" y="26204"/>
                  </a:lnTo>
                  <a:lnTo>
                    <a:pt x="97400" y="11438"/>
                  </a:lnTo>
                  <a:lnTo>
                    <a:pt x="89761" y="3327"/>
                  </a:lnTo>
                  <a:lnTo>
                    <a:pt x="77347" y="4991"/>
                  </a:lnTo>
                  <a:lnTo>
                    <a:pt x="59840" y="1663"/>
                  </a:lnTo>
                  <a:lnTo>
                    <a:pt x="44880" y="4991"/>
                  </a:lnTo>
                  <a:lnTo>
                    <a:pt x="32466" y="0"/>
                  </a:lnTo>
                  <a:lnTo>
                    <a:pt x="20053" y="3327"/>
                  </a:lnTo>
                  <a:lnTo>
                    <a:pt x="5092" y="13102"/>
                  </a:lnTo>
                  <a:lnTo>
                    <a:pt x="7639" y="24540"/>
                  </a:lnTo>
                  <a:lnTo>
                    <a:pt x="17506" y="31195"/>
                  </a:lnTo>
                  <a:lnTo>
                    <a:pt x="17506" y="52409"/>
                  </a:lnTo>
                  <a:lnTo>
                    <a:pt x="9867" y="62391"/>
                  </a:lnTo>
                  <a:lnTo>
                    <a:pt x="9867" y="70502"/>
                  </a:lnTo>
                  <a:lnTo>
                    <a:pt x="2546" y="75493"/>
                  </a:lnTo>
                  <a:lnTo>
                    <a:pt x="0" y="82149"/>
                  </a:lnTo>
                  <a:lnTo>
                    <a:pt x="5092" y="85268"/>
                  </a:lnTo>
                  <a:lnTo>
                    <a:pt x="5092" y="91923"/>
                  </a:lnTo>
                  <a:lnTo>
                    <a:pt x="32466" y="116464"/>
                  </a:lnTo>
                  <a:lnTo>
                    <a:pt x="57294" y="116464"/>
                  </a:lnTo>
                  <a:lnTo>
                    <a:pt x="69708" y="119792"/>
                  </a:lnTo>
                  <a:lnTo>
                    <a:pt x="69708" y="85268"/>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21" name="Google Shape;321;p53">
              <a:extLst>
                <a:ext uri="{FF2B5EF4-FFF2-40B4-BE49-F238E27FC236}">
                  <a16:creationId xmlns:a16="http://schemas.microsoft.com/office/drawing/2014/main" id="{0D714D49-AC0E-559E-5A1D-13216DBBC6AC}"/>
                </a:ext>
              </a:extLst>
            </p:cNvPr>
            <p:cNvSpPr/>
            <p:nvPr/>
          </p:nvSpPr>
          <p:spPr>
            <a:xfrm>
              <a:off x="5472760" y="2012902"/>
              <a:ext cx="539400" cy="564900"/>
            </a:xfrm>
            <a:custGeom>
              <a:avLst/>
              <a:gdLst/>
              <a:ahLst/>
              <a:cxnLst/>
              <a:rect l="l" t="t" r="r" b="b"/>
              <a:pathLst>
                <a:path w="120000" h="120000" extrusionOk="0">
                  <a:moveTo>
                    <a:pt x="119737" y="0"/>
                  </a:moveTo>
                  <a:lnTo>
                    <a:pt x="80612" y="0"/>
                  </a:lnTo>
                  <a:lnTo>
                    <a:pt x="80612" y="30984"/>
                  </a:lnTo>
                  <a:lnTo>
                    <a:pt x="0" y="30984"/>
                  </a:lnTo>
                  <a:lnTo>
                    <a:pt x="0" y="74310"/>
                  </a:lnTo>
                  <a:lnTo>
                    <a:pt x="12341" y="76411"/>
                  </a:lnTo>
                  <a:lnTo>
                    <a:pt x="16542" y="80612"/>
                  </a:lnTo>
                  <a:lnTo>
                    <a:pt x="16542" y="92954"/>
                  </a:lnTo>
                  <a:lnTo>
                    <a:pt x="22582" y="95054"/>
                  </a:lnTo>
                  <a:lnTo>
                    <a:pt x="30984" y="95054"/>
                  </a:lnTo>
                  <a:lnTo>
                    <a:pt x="47527" y="109496"/>
                  </a:lnTo>
                  <a:lnTo>
                    <a:pt x="61969" y="111597"/>
                  </a:lnTo>
                  <a:lnTo>
                    <a:pt x="97155" y="111597"/>
                  </a:lnTo>
                  <a:lnTo>
                    <a:pt x="115536" y="119737"/>
                  </a:lnTo>
                  <a:lnTo>
                    <a:pt x="119737" y="119737"/>
                  </a:lnTo>
                  <a:lnTo>
                    <a:pt x="119737" y="0"/>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22" name="Google Shape;322;p53">
              <a:extLst>
                <a:ext uri="{FF2B5EF4-FFF2-40B4-BE49-F238E27FC236}">
                  <a16:creationId xmlns:a16="http://schemas.microsoft.com/office/drawing/2014/main" id="{6DA4519E-3119-93CF-ECCD-EF3A5E515DE8}"/>
                </a:ext>
              </a:extLst>
            </p:cNvPr>
            <p:cNvSpPr/>
            <p:nvPr/>
          </p:nvSpPr>
          <p:spPr>
            <a:xfrm>
              <a:off x="5979803" y="1772786"/>
              <a:ext cx="793500" cy="1058400"/>
            </a:xfrm>
            <a:custGeom>
              <a:avLst/>
              <a:gdLst/>
              <a:ahLst/>
              <a:cxnLst/>
              <a:rect l="l" t="t" r="r" b="b"/>
              <a:pathLst>
                <a:path w="120000" h="120000" extrusionOk="0">
                  <a:moveTo>
                    <a:pt x="59197" y="0"/>
                  </a:moveTo>
                  <a:lnTo>
                    <a:pt x="66329" y="5600"/>
                  </a:lnTo>
                  <a:lnTo>
                    <a:pt x="74710" y="9941"/>
                  </a:lnTo>
                  <a:lnTo>
                    <a:pt x="83090" y="12182"/>
                  </a:lnTo>
                  <a:lnTo>
                    <a:pt x="91649" y="12182"/>
                  </a:lnTo>
                  <a:lnTo>
                    <a:pt x="90222" y="21143"/>
                  </a:lnTo>
                  <a:lnTo>
                    <a:pt x="98603" y="25484"/>
                  </a:lnTo>
                  <a:lnTo>
                    <a:pt x="108588" y="28844"/>
                  </a:lnTo>
                  <a:lnTo>
                    <a:pt x="115542" y="36686"/>
                  </a:lnTo>
                  <a:lnTo>
                    <a:pt x="108588" y="42147"/>
                  </a:lnTo>
                  <a:lnTo>
                    <a:pt x="114115" y="48868"/>
                  </a:lnTo>
                  <a:lnTo>
                    <a:pt x="118395" y="48868"/>
                  </a:lnTo>
                  <a:lnTo>
                    <a:pt x="119821" y="53208"/>
                  </a:lnTo>
                  <a:lnTo>
                    <a:pt x="118395" y="59929"/>
                  </a:lnTo>
                  <a:lnTo>
                    <a:pt x="104309" y="74352"/>
                  </a:lnTo>
                  <a:lnTo>
                    <a:pt x="94502" y="82193"/>
                  </a:lnTo>
                  <a:lnTo>
                    <a:pt x="81842" y="86534"/>
                  </a:lnTo>
                  <a:lnTo>
                    <a:pt x="54918" y="88774"/>
                  </a:lnTo>
                  <a:lnTo>
                    <a:pt x="37979" y="88774"/>
                  </a:lnTo>
                  <a:lnTo>
                    <a:pt x="21218" y="87654"/>
                  </a:lnTo>
                  <a:lnTo>
                    <a:pt x="22466" y="97596"/>
                  </a:lnTo>
                  <a:lnTo>
                    <a:pt x="19791" y="104317"/>
                  </a:lnTo>
                  <a:lnTo>
                    <a:pt x="18365" y="106557"/>
                  </a:lnTo>
                  <a:lnTo>
                    <a:pt x="18365" y="112158"/>
                  </a:lnTo>
                  <a:lnTo>
                    <a:pt x="21218" y="113138"/>
                  </a:lnTo>
                  <a:lnTo>
                    <a:pt x="19791" y="118739"/>
                  </a:lnTo>
                  <a:lnTo>
                    <a:pt x="11233" y="119859"/>
                  </a:lnTo>
                  <a:lnTo>
                    <a:pt x="9806" y="116499"/>
                  </a:lnTo>
                  <a:lnTo>
                    <a:pt x="0" y="115379"/>
                  </a:lnTo>
                  <a:lnTo>
                    <a:pt x="0" y="18903"/>
                  </a:lnTo>
                  <a:lnTo>
                    <a:pt x="33878" y="18903"/>
                  </a:lnTo>
                  <a:lnTo>
                    <a:pt x="47964" y="5600"/>
                  </a:lnTo>
                  <a:lnTo>
                    <a:pt x="54918" y="5600"/>
                  </a:lnTo>
                  <a:lnTo>
                    <a:pt x="59197" y="0"/>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23" name="Google Shape;323;p53">
              <a:extLst>
                <a:ext uri="{FF2B5EF4-FFF2-40B4-BE49-F238E27FC236}">
                  <a16:creationId xmlns:a16="http://schemas.microsoft.com/office/drawing/2014/main" id="{5D80B256-130B-BD89-C4A3-08E024280FE0}"/>
                </a:ext>
              </a:extLst>
            </p:cNvPr>
            <p:cNvSpPr/>
            <p:nvPr/>
          </p:nvSpPr>
          <p:spPr>
            <a:xfrm>
              <a:off x="5115349" y="2363615"/>
              <a:ext cx="972900" cy="642000"/>
            </a:xfrm>
            <a:custGeom>
              <a:avLst/>
              <a:gdLst/>
              <a:ahLst/>
              <a:cxnLst/>
              <a:rect l="l" t="t" r="r" b="b"/>
              <a:pathLst>
                <a:path w="120000" h="120000" extrusionOk="0">
                  <a:moveTo>
                    <a:pt x="110690" y="78080"/>
                  </a:moveTo>
                  <a:lnTo>
                    <a:pt x="118690" y="79923"/>
                  </a:lnTo>
                  <a:lnTo>
                    <a:pt x="119854" y="85220"/>
                  </a:lnTo>
                  <a:lnTo>
                    <a:pt x="119854" y="88905"/>
                  </a:lnTo>
                  <a:lnTo>
                    <a:pt x="115200" y="88905"/>
                  </a:lnTo>
                  <a:lnTo>
                    <a:pt x="107200" y="88905"/>
                  </a:lnTo>
                  <a:lnTo>
                    <a:pt x="97890" y="83378"/>
                  </a:lnTo>
                  <a:lnTo>
                    <a:pt x="93381" y="83378"/>
                  </a:lnTo>
                  <a:lnTo>
                    <a:pt x="92218" y="88905"/>
                  </a:lnTo>
                  <a:lnTo>
                    <a:pt x="92218" y="112399"/>
                  </a:lnTo>
                  <a:lnTo>
                    <a:pt x="5818" y="119769"/>
                  </a:lnTo>
                  <a:lnTo>
                    <a:pt x="1163" y="108944"/>
                  </a:lnTo>
                  <a:lnTo>
                    <a:pt x="0" y="99731"/>
                  </a:lnTo>
                  <a:lnTo>
                    <a:pt x="11490" y="99731"/>
                  </a:lnTo>
                  <a:lnTo>
                    <a:pt x="12654" y="87063"/>
                  </a:lnTo>
                  <a:lnTo>
                    <a:pt x="22981" y="83378"/>
                  </a:lnTo>
                  <a:lnTo>
                    <a:pt x="24145" y="78080"/>
                  </a:lnTo>
                  <a:lnTo>
                    <a:pt x="25309" y="68867"/>
                  </a:lnTo>
                  <a:lnTo>
                    <a:pt x="39127" y="50902"/>
                  </a:lnTo>
                  <a:lnTo>
                    <a:pt x="49600" y="41689"/>
                  </a:lnTo>
                  <a:lnTo>
                    <a:pt x="46109" y="23493"/>
                  </a:lnTo>
                  <a:lnTo>
                    <a:pt x="43781" y="0"/>
                  </a:lnTo>
                  <a:lnTo>
                    <a:pt x="50763" y="1842"/>
                  </a:lnTo>
                  <a:lnTo>
                    <a:pt x="52945" y="5527"/>
                  </a:lnTo>
                  <a:lnTo>
                    <a:pt x="52945" y="16353"/>
                  </a:lnTo>
                  <a:lnTo>
                    <a:pt x="56436" y="18195"/>
                  </a:lnTo>
                  <a:lnTo>
                    <a:pt x="61090" y="18195"/>
                  </a:lnTo>
                  <a:lnTo>
                    <a:pt x="70254" y="30863"/>
                  </a:lnTo>
                  <a:lnTo>
                    <a:pt x="78400" y="32706"/>
                  </a:lnTo>
                  <a:lnTo>
                    <a:pt x="97890" y="32706"/>
                  </a:lnTo>
                  <a:lnTo>
                    <a:pt x="108363" y="39846"/>
                  </a:lnTo>
                  <a:lnTo>
                    <a:pt x="110690" y="39846"/>
                  </a:lnTo>
                  <a:lnTo>
                    <a:pt x="110690" y="78080"/>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24" name="Google Shape;324;p53">
              <a:extLst>
                <a:ext uri="{FF2B5EF4-FFF2-40B4-BE49-F238E27FC236}">
                  <a16:creationId xmlns:a16="http://schemas.microsoft.com/office/drawing/2014/main" id="{8E1BE2E5-EE93-FD58-225B-90B3A46B08A1}"/>
                </a:ext>
              </a:extLst>
            </p:cNvPr>
            <p:cNvSpPr/>
            <p:nvPr/>
          </p:nvSpPr>
          <p:spPr>
            <a:xfrm>
              <a:off x="5120180" y="2195003"/>
              <a:ext cx="398100" cy="703800"/>
            </a:xfrm>
            <a:custGeom>
              <a:avLst/>
              <a:gdLst/>
              <a:ahLst/>
              <a:cxnLst/>
              <a:rect l="l" t="t" r="r" b="b"/>
              <a:pathLst>
                <a:path w="120000" h="120000" extrusionOk="0">
                  <a:moveTo>
                    <a:pt x="91869" y="24885"/>
                  </a:moveTo>
                  <a:lnTo>
                    <a:pt x="64094" y="24885"/>
                  </a:lnTo>
                  <a:lnTo>
                    <a:pt x="33471" y="0"/>
                  </a:lnTo>
                  <a:lnTo>
                    <a:pt x="24925" y="8224"/>
                  </a:lnTo>
                  <a:lnTo>
                    <a:pt x="16735" y="9912"/>
                  </a:lnTo>
                  <a:lnTo>
                    <a:pt x="11038" y="16660"/>
                  </a:lnTo>
                  <a:lnTo>
                    <a:pt x="19584" y="49982"/>
                  </a:lnTo>
                  <a:lnTo>
                    <a:pt x="24925" y="59894"/>
                  </a:lnTo>
                  <a:lnTo>
                    <a:pt x="16735" y="68119"/>
                  </a:lnTo>
                  <a:lnTo>
                    <a:pt x="11038" y="79929"/>
                  </a:lnTo>
                  <a:lnTo>
                    <a:pt x="11038" y="89841"/>
                  </a:lnTo>
                  <a:lnTo>
                    <a:pt x="5697" y="94903"/>
                  </a:lnTo>
                  <a:lnTo>
                    <a:pt x="5697" y="104815"/>
                  </a:lnTo>
                  <a:lnTo>
                    <a:pt x="2848" y="106502"/>
                  </a:lnTo>
                  <a:lnTo>
                    <a:pt x="0" y="119789"/>
                  </a:lnTo>
                  <a:lnTo>
                    <a:pt x="27774" y="119789"/>
                  </a:lnTo>
                  <a:lnTo>
                    <a:pt x="30623" y="108189"/>
                  </a:lnTo>
                  <a:lnTo>
                    <a:pt x="55548" y="104815"/>
                  </a:lnTo>
                  <a:lnTo>
                    <a:pt x="58397" y="99753"/>
                  </a:lnTo>
                  <a:lnTo>
                    <a:pt x="61246" y="91528"/>
                  </a:lnTo>
                  <a:lnTo>
                    <a:pt x="94718" y="74868"/>
                  </a:lnTo>
                  <a:lnTo>
                    <a:pt x="119643" y="66643"/>
                  </a:lnTo>
                  <a:lnTo>
                    <a:pt x="111454" y="49982"/>
                  </a:lnTo>
                  <a:lnTo>
                    <a:pt x="105756" y="28260"/>
                  </a:lnTo>
                  <a:lnTo>
                    <a:pt x="91869" y="24885"/>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25" name="Google Shape;325;p53">
              <a:extLst>
                <a:ext uri="{FF2B5EF4-FFF2-40B4-BE49-F238E27FC236}">
                  <a16:creationId xmlns:a16="http://schemas.microsoft.com/office/drawing/2014/main" id="{9A780D38-9617-A295-D7FA-F8C0AF28D379}"/>
                </a:ext>
              </a:extLst>
            </p:cNvPr>
            <p:cNvSpPr/>
            <p:nvPr/>
          </p:nvSpPr>
          <p:spPr>
            <a:xfrm>
              <a:off x="5123400" y="3483196"/>
              <a:ext cx="699900" cy="861600"/>
            </a:xfrm>
            <a:custGeom>
              <a:avLst/>
              <a:gdLst/>
              <a:ahLst/>
              <a:cxnLst/>
              <a:rect l="l" t="t" r="r" b="b"/>
              <a:pathLst>
                <a:path w="120000" h="120000" extrusionOk="0">
                  <a:moveTo>
                    <a:pt x="14367" y="5509"/>
                  </a:moveTo>
                  <a:lnTo>
                    <a:pt x="89443" y="0"/>
                  </a:lnTo>
                  <a:lnTo>
                    <a:pt x="89443" y="10846"/>
                  </a:lnTo>
                  <a:lnTo>
                    <a:pt x="102192" y="19110"/>
                  </a:lnTo>
                  <a:lnTo>
                    <a:pt x="114940" y="23070"/>
                  </a:lnTo>
                  <a:lnTo>
                    <a:pt x="119797" y="29956"/>
                  </a:lnTo>
                  <a:lnTo>
                    <a:pt x="107048" y="34088"/>
                  </a:lnTo>
                  <a:lnTo>
                    <a:pt x="118178" y="38048"/>
                  </a:lnTo>
                  <a:lnTo>
                    <a:pt x="110286" y="46312"/>
                  </a:lnTo>
                  <a:lnTo>
                    <a:pt x="102192" y="49067"/>
                  </a:lnTo>
                  <a:lnTo>
                    <a:pt x="97335" y="53027"/>
                  </a:lnTo>
                  <a:lnTo>
                    <a:pt x="91062" y="62668"/>
                  </a:lnTo>
                  <a:lnTo>
                    <a:pt x="91062" y="77647"/>
                  </a:lnTo>
                  <a:lnTo>
                    <a:pt x="86205" y="79024"/>
                  </a:lnTo>
                  <a:lnTo>
                    <a:pt x="82967" y="74892"/>
                  </a:lnTo>
                  <a:lnTo>
                    <a:pt x="78313" y="76269"/>
                  </a:lnTo>
                  <a:lnTo>
                    <a:pt x="81551" y="82984"/>
                  </a:lnTo>
                  <a:lnTo>
                    <a:pt x="75075" y="88493"/>
                  </a:lnTo>
                  <a:lnTo>
                    <a:pt x="71838" y="95380"/>
                  </a:lnTo>
                  <a:lnTo>
                    <a:pt x="75075" y="104849"/>
                  </a:lnTo>
                  <a:lnTo>
                    <a:pt x="73456" y="107604"/>
                  </a:lnTo>
                  <a:lnTo>
                    <a:pt x="86205" y="117073"/>
                  </a:lnTo>
                  <a:lnTo>
                    <a:pt x="31973" y="119827"/>
                  </a:lnTo>
                  <a:lnTo>
                    <a:pt x="23878" y="114318"/>
                  </a:lnTo>
                  <a:lnTo>
                    <a:pt x="23878" y="104849"/>
                  </a:lnTo>
                  <a:lnTo>
                    <a:pt x="27116" y="100717"/>
                  </a:lnTo>
                  <a:lnTo>
                    <a:pt x="23878" y="97962"/>
                  </a:lnTo>
                  <a:lnTo>
                    <a:pt x="11129" y="100717"/>
                  </a:lnTo>
                  <a:lnTo>
                    <a:pt x="3237" y="92625"/>
                  </a:lnTo>
                  <a:lnTo>
                    <a:pt x="0" y="79024"/>
                  </a:lnTo>
                  <a:lnTo>
                    <a:pt x="4856" y="70760"/>
                  </a:lnTo>
                  <a:lnTo>
                    <a:pt x="9510" y="66800"/>
                  </a:lnTo>
                  <a:lnTo>
                    <a:pt x="12748" y="53027"/>
                  </a:lnTo>
                  <a:lnTo>
                    <a:pt x="11129" y="44935"/>
                  </a:lnTo>
                  <a:lnTo>
                    <a:pt x="12748" y="28579"/>
                  </a:lnTo>
                  <a:lnTo>
                    <a:pt x="15986" y="27202"/>
                  </a:lnTo>
                  <a:lnTo>
                    <a:pt x="14367" y="5509"/>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26" name="Google Shape;326;p53">
              <a:extLst>
                <a:ext uri="{FF2B5EF4-FFF2-40B4-BE49-F238E27FC236}">
                  <a16:creationId xmlns:a16="http://schemas.microsoft.com/office/drawing/2014/main" id="{22CF141E-B4CE-AFEB-D3DD-5595F4F9FF21}"/>
                </a:ext>
              </a:extLst>
            </p:cNvPr>
            <p:cNvSpPr/>
            <p:nvPr/>
          </p:nvSpPr>
          <p:spPr>
            <a:xfrm>
              <a:off x="5633756" y="4353233"/>
              <a:ext cx="283200" cy="327300"/>
            </a:xfrm>
            <a:custGeom>
              <a:avLst/>
              <a:gdLst/>
              <a:ahLst/>
              <a:cxnLst/>
              <a:rect l="l" t="t" r="r" b="b"/>
              <a:pathLst>
                <a:path w="120000" h="120000" extrusionOk="0">
                  <a:moveTo>
                    <a:pt x="0" y="0"/>
                  </a:moveTo>
                  <a:lnTo>
                    <a:pt x="0" y="115924"/>
                  </a:lnTo>
                  <a:lnTo>
                    <a:pt x="96597" y="119547"/>
                  </a:lnTo>
                  <a:lnTo>
                    <a:pt x="115518" y="112301"/>
                  </a:lnTo>
                  <a:lnTo>
                    <a:pt x="119502" y="101886"/>
                  </a:lnTo>
                  <a:lnTo>
                    <a:pt x="96597" y="101886"/>
                  </a:lnTo>
                  <a:lnTo>
                    <a:pt x="73195" y="95094"/>
                  </a:lnTo>
                  <a:lnTo>
                    <a:pt x="53775" y="77433"/>
                  </a:lnTo>
                  <a:lnTo>
                    <a:pt x="22904" y="56150"/>
                  </a:lnTo>
                  <a:lnTo>
                    <a:pt x="3983" y="38490"/>
                  </a:lnTo>
                  <a:lnTo>
                    <a:pt x="7468" y="31698"/>
                  </a:lnTo>
                  <a:lnTo>
                    <a:pt x="7468" y="14037"/>
                  </a:lnTo>
                  <a:lnTo>
                    <a:pt x="0" y="0"/>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27" name="Google Shape;327;p53">
              <a:extLst>
                <a:ext uri="{FF2B5EF4-FFF2-40B4-BE49-F238E27FC236}">
                  <a16:creationId xmlns:a16="http://schemas.microsoft.com/office/drawing/2014/main" id="{DC92ED5F-1991-86FF-D1E7-757831354EC7}"/>
                </a:ext>
              </a:extLst>
            </p:cNvPr>
            <p:cNvSpPr/>
            <p:nvPr/>
          </p:nvSpPr>
          <p:spPr>
            <a:xfrm>
              <a:off x="5633756" y="4353233"/>
              <a:ext cx="0" cy="327300"/>
            </a:xfrm>
            <a:custGeom>
              <a:avLst/>
              <a:gdLst/>
              <a:ahLst/>
              <a:cxnLst/>
              <a:rect l="l" t="t" r="r" b="b"/>
              <a:pathLst>
                <a:path w="120000" h="120000" extrusionOk="0">
                  <a:moveTo>
                    <a:pt x="0" y="0"/>
                  </a:moveTo>
                  <a:lnTo>
                    <a:pt x="0" y="0"/>
                  </a:lnTo>
                  <a:lnTo>
                    <a:pt x="0" y="119547"/>
                  </a:lnTo>
                </a:path>
              </a:pathLst>
            </a:custGeom>
            <a:solidFill>
              <a:srgbClr val="FFFFFF"/>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28" name="Google Shape;328;p53">
              <a:extLst>
                <a:ext uri="{FF2B5EF4-FFF2-40B4-BE49-F238E27FC236}">
                  <a16:creationId xmlns:a16="http://schemas.microsoft.com/office/drawing/2014/main" id="{F3A4E9D1-3A73-4EEE-A749-C04271A9315C}"/>
                </a:ext>
              </a:extLst>
            </p:cNvPr>
            <p:cNvSpPr/>
            <p:nvPr/>
          </p:nvSpPr>
          <p:spPr>
            <a:xfrm>
              <a:off x="5963797" y="4639873"/>
              <a:ext cx="48300" cy="20100"/>
            </a:xfrm>
            <a:custGeom>
              <a:avLst/>
              <a:gdLst/>
              <a:ahLst/>
              <a:cxnLst/>
              <a:rect l="l" t="t" r="r" b="b"/>
              <a:pathLst>
                <a:path w="120000" h="120000" extrusionOk="0">
                  <a:moveTo>
                    <a:pt x="117073" y="0"/>
                  </a:moveTo>
                  <a:lnTo>
                    <a:pt x="38048" y="0"/>
                  </a:lnTo>
                  <a:lnTo>
                    <a:pt x="0" y="35294"/>
                  </a:lnTo>
                  <a:lnTo>
                    <a:pt x="0" y="112941"/>
                  </a:lnTo>
                  <a:lnTo>
                    <a:pt x="79024" y="77647"/>
                  </a:lnTo>
                  <a:lnTo>
                    <a:pt x="117073" y="0"/>
                  </a:lnTo>
                </a:path>
              </a:pathLst>
            </a:custGeom>
            <a:solidFill>
              <a:srgbClr val="FFFFFF"/>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29" name="Google Shape;329;p53">
              <a:extLst>
                <a:ext uri="{FF2B5EF4-FFF2-40B4-BE49-F238E27FC236}">
                  <a16:creationId xmlns:a16="http://schemas.microsoft.com/office/drawing/2014/main" id="{438ADEFE-27FA-4FC1-1A1B-9394E1523B41}"/>
                </a:ext>
              </a:extLst>
            </p:cNvPr>
            <p:cNvSpPr/>
            <p:nvPr/>
          </p:nvSpPr>
          <p:spPr>
            <a:xfrm>
              <a:off x="6076494" y="1092284"/>
              <a:ext cx="510300" cy="851400"/>
            </a:xfrm>
            <a:custGeom>
              <a:avLst/>
              <a:gdLst/>
              <a:ahLst/>
              <a:cxnLst/>
              <a:rect l="l" t="t" r="r" b="b"/>
              <a:pathLst>
                <a:path w="120000" h="120000" extrusionOk="0">
                  <a:moveTo>
                    <a:pt x="68729" y="103105"/>
                  </a:moveTo>
                  <a:lnTo>
                    <a:pt x="57644" y="103105"/>
                  </a:lnTo>
                  <a:lnTo>
                    <a:pt x="35473" y="119825"/>
                  </a:lnTo>
                  <a:lnTo>
                    <a:pt x="0" y="119825"/>
                  </a:lnTo>
                  <a:lnTo>
                    <a:pt x="33256" y="93352"/>
                  </a:lnTo>
                  <a:lnTo>
                    <a:pt x="35473" y="89172"/>
                  </a:lnTo>
                  <a:lnTo>
                    <a:pt x="26605" y="79419"/>
                  </a:lnTo>
                  <a:lnTo>
                    <a:pt x="26605" y="73846"/>
                  </a:lnTo>
                  <a:lnTo>
                    <a:pt x="28822" y="72452"/>
                  </a:lnTo>
                  <a:lnTo>
                    <a:pt x="28822" y="55732"/>
                  </a:lnTo>
                  <a:lnTo>
                    <a:pt x="31039" y="52946"/>
                  </a:lnTo>
                  <a:lnTo>
                    <a:pt x="28822" y="44586"/>
                  </a:lnTo>
                  <a:lnTo>
                    <a:pt x="28822" y="26473"/>
                  </a:lnTo>
                  <a:lnTo>
                    <a:pt x="31039" y="22293"/>
                  </a:lnTo>
                  <a:lnTo>
                    <a:pt x="33256" y="0"/>
                  </a:lnTo>
                  <a:lnTo>
                    <a:pt x="119722" y="0"/>
                  </a:lnTo>
                  <a:lnTo>
                    <a:pt x="117505" y="5573"/>
                  </a:lnTo>
                  <a:lnTo>
                    <a:pt x="117505" y="15326"/>
                  </a:lnTo>
                  <a:lnTo>
                    <a:pt x="108637" y="22293"/>
                  </a:lnTo>
                  <a:lnTo>
                    <a:pt x="101986" y="25079"/>
                  </a:lnTo>
                  <a:lnTo>
                    <a:pt x="97551" y="41799"/>
                  </a:lnTo>
                  <a:lnTo>
                    <a:pt x="93117" y="55732"/>
                  </a:lnTo>
                  <a:lnTo>
                    <a:pt x="82032" y="62699"/>
                  </a:lnTo>
                  <a:lnTo>
                    <a:pt x="77598" y="68272"/>
                  </a:lnTo>
                  <a:lnTo>
                    <a:pt x="66512" y="72452"/>
                  </a:lnTo>
                  <a:lnTo>
                    <a:pt x="66512" y="86386"/>
                  </a:lnTo>
                  <a:lnTo>
                    <a:pt x="75381" y="96139"/>
                  </a:lnTo>
                  <a:lnTo>
                    <a:pt x="68729" y="103105"/>
                  </a:lnTo>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30" name="Google Shape;330;p53">
              <a:extLst>
                <a:ext uri="{FF2B5EF4-FFF2-40B4-BE49-F238E27FC236}">
                  <a16:creationId xmlns:a16="http://schemas.microsoft.com/office/drawing/2014/main" id="{400C18A2-ADBD-7367-78A9-C78B84406D31}"/>
                </a:ext>
              </a:extLst>
            </p:cNvPr>
            <p:cNvSpPr/>
            <p:nvPr/>
          </p:nvSpPr>
          <p:spPr>
            <a:xfrm>
              <a:off x="5099250" y="2960500"/>
              <a:ext cx="953700" cy="560100"/>
            </a:xfrm>
            <a:custGeom>
              <a:avLst/>
              <a:gdLst/>
              <a:ahLst/>
              <a:cxnLst/>
              <a:rect l="l" t="t" r="r" b="b"/>
              <a:pathLst>
                <a:path w="120000" h="120000" extrusionOk="0">
                  <a:moveTo>
                    <a:pt x="13783" y="119999"/>
                  </a:moveTo>
                  <a:lnTo>
                    <a:pt x="70540" y="111325"/>
                  </a:lnTo>
                  <a:lnTo>
                    <a:pt x="76216" y="92530"/>
                  </a:lnTo>
                  <a:lnTo>
                    <a:pt x="81891" y="89638"/>
                  </a:lnTo>
                  <a:lnTo>
                    <a:pt x="87567" y="88192"/>
                  </a:lnTo>
                  <a:lnTo>
                    <a:pt x="93243" y="76626"/>
                  </a:lnTo>
                  <a:lnTo>
                    <a:pt x="94864" y="41927"/>
                  </a:lnTo>
                  <a:lnTo>
                    <a:pt x="99729" y="37590"/>
                  </a:lnTo>
                  <a:lnTo>
                    <a:pt x="103783" y="31807"/>
                  </a:lnTo>
                  <a:lnTo>
                    <a:pt x="95675" y="24578"/>
                  </a:lnTo>
                  <a:lnTo>
                    <a:pt x="102972" y="14457"/>
                  </a:lnTo>
                  <a:lnTo>
                    <a:pt x="108648" y="26024"/>
                  </a:lnTo>
                  <a:lnTo>
                    <a:pt x="115945" y="24578"/>
                  </a:lnTo>
                  <a:lnTo>
                    <a:pt x="120000" y="10120"/>
                  </a:lnTo>
                  <a:lnTo>
                    <a:pt x="114324" y="0"/>
                  </a:lnTo>
                  <a:lnTo>
                    <a:pt x="109459" y="8674"/>
                  </a:lnTo>
                  <a:lnTo>
                    <a:pt x="95675" y="0"/>
                  </a:lnTo>
                  <a:lnTo>
                    <a:pt x="6486" y="8674"/>
                  </a:lnTo>
                  <a:lnTo>
                    <a:pt x="0" y="33253"/>
                  </a:lnTo>
                  <a:lnTo>
                    <a:pt x="0" y="41927"/>
                  </a:lnTo>
                  <a:lnTo>
                    <a:pt x="5675" y="43373"/>
                  </a:lnTo>
                  <a:lnTo>
                    <a:pt x="11351" y="62168"/>
                  </a:lnTo>
                  <a:lnTo>
                    <a:pt x="12162" y="70843"/>
                  </a:lnTo>
                  <a:lnTo>
                    <a:pt x="12162" y="80963"/>
                  </a:lnTo>
                  <a:lnTo>
                    <a:pt x="19459" y="80963"/>
                  </a:lnTo>
                  <a:lnTo>
                    <a:pt x="17837" y="92530"/>
                  </a:lnTo>
                  <a:lnTo>
                    <a:pt x="13783" y="119999"/>
                  </a:lnTo>
                  <a:close/>
                </a:path>
              </a:pathLst>
            </a:custGeom>
            <a:solidFill>
              <a:srgbClr val="888888"/>
            </a:solidFill>
            <a:ln w="9525" cap="rnd" cmpd="sng">
              <a:solidFill>
                <a:srgbClr val="F2F2F2"/>
              </a:solidFill>
              <a:prstDash val="solid"/>
              <a:round/>
              <a:headEnd type="none" w="sm" len="sm"/>
              <a:tailEnd type="none" w="sm" len="sm"/>
            </a:ln>
          </p:spPr>
          <p:txBody>
            <a:bodyPr spcFirstLastPara="1" wrap="square" lIns="121900" tIns="60933" rIns="121900" bIns="609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600"/>
                <a:buFontTx/>
                <a:buNone/>
                <a:tabLst/>
                <a:defRPr/>
              </a:pPr>
              <a:endParaRPr kumimoji="0" sz="2133" b="0" i="0" u="none" strike="noStrike" kern="0" cap="none" spc="0" normalizeH="0" baseline="0" noProof="0">
                <a:ln>
                  <a:noFill/>
                </a:ln>
                <a:solidFill>
                  <a:srgbClr val="000000"/>
                </a:solidFill>
                <a:effectLst/>
                <a:uLnTx/>
                <a:uFillTx/>
                <a:latin typeface="Calibri"/>
                <a:ea typeface="Calibri"/>
                <a:cs typeface="Calibri"/>
                <a:sym typeface="Calibri"/>
              </a:endParaRPr>
            </a:p>
          </p:txBody>
        </p:sp>
      </p:grpSp>
      <p:grpSp>
        <p:nvGrpSpPr>
          <p:cNvPr id="14" name="Grupo 13">
            <a:extLst>
              <a:ext uri="{FF2B5EF4-FFF2-40B4-BE49-F238E27FC236}">
                <a16:creationId xmlns:a16="http://schemas.microsoft.com/office/drawing/2014/main" id="{93915458-B3EA-69D8-3067-AD3B8C25FE1A}"/>
              </a:ext>
            </a:extLst>
          </p:cNvPr>
          <p:cNvGrpSpPr/>
          <p:nvPr/>
        </p:nvGrpSpPr>
        <p:grpSpPr>
          <a:xfrm>
            <a:off x="6897111" y="997754"/>
            <a:ext cx="4528710" cy="2985835"/>
            <a:chOff x="816652" y="3356355"/>
            <a:chExt cx="3396532" cy="2239376"/>
          </a:xfrm>
        </p:grpSpPr>
        <p:sp>
          <p:nvSpPr>
            <p:cNvPr id="2" name="Google Shape;129;p17">
              <a:extLst>
                <a:ext uri="{FF2B5EF4-FFF2-40B4-BE49-F238E27FC236}">
                  <a16:creationId xmlns:a16="http://schemas.microsoft.com/office/drawing/2014/main" id="{4909C5DD-C905-0CFC-EB63-807260565FF9}"/>
                </a:ext>
              </a:extLst>
            </p:cNvPr>
            <p:cNvSpPr/>
            <p:nvPr/>
          </p:nvSpPr>
          <p:spPr>
            <a:xfrm>
              <a:off x="817715" y="3748712"/>
              <a:ext cx="1636200" cy="430983"/>
            </a:xfrm>
            <a:prstGeom prst="rect">
              <a:avLst/>
            </a:prstGeom>
            <a:noFill/>
            <a:ln>
              <a:noFill/>
            </a:ln>
          </p:spPr>
          <p:txBody>
            <a:bodyPr spcFirstLastPara="1" wrap="square" lIns="0" tIns="0" rIns="0" bIns="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Pts val="1400"/>
                <a:buFontTx/>
                <a:buNone/>
                <a:tabLst/>
                <a:defRPr/>
              </a:pPr>
              <a:r>
                <a:rPr kumimoji="0" lang="es-AR" altLang="ko" sz="1867" b="1" i="0" u="none" strike="noStrike" kern="0" cap="none" spc="0" normalizeH="0" baseline="0" noProof="0" dirty="0">
                  <a:ln>
                    <a:noFill/>
                  </a:ln>
                  <a:solidFill>
                    <a:srgbClr val="242C4F"/>
                  </a:solidFill>
                  <a:effectLst/>
                  <a:uLnTx/>
                  <a:uFillTx/>
                  <a:latin typeface="Montserrat"/>
                  <a:ea typeface="Montserrat"/>
                  <a:cs typeface="Montserrat"/>
                  <a:sym typeface="Montserrat"/>
                </a:rPr>
                <a:t>PLANTAS</a:t>
              </a:r>
            </a:p>
            <a:p>
              <a:pPr marL="0" marR="0" lvl="0" indent="0" algn="l" defTabSz="1219170" rtl="0" eaLnBrk="1" fontAlgn="auto" latinLnBrk="0" hangingPunct="1">
                <a:lnSpc>
                  <a:spcPct val="100000"/>
                </a:lnSpc>
                <a:spcBef>
                  <a:spcPts val="0"/>
                </a:spcBef>
                <a:spcAft>
                  <a:spcPts val="0"/>
                </a:spcAft>
                <a:buClr>
                  <a:srgbClr val="000000"/>
                </a:buClr>
                <a:buSzPts val="1400"/>
                <a:buFontTx/>
                <a:buNone/>
                <a:tabLst/>
                <a:defRPr/>
              </a:pPr>
              <a:r>
                <a:rPr kumimoji="0" lang="es-AR" altLang="ko" sz="1867" b="0" i="0" u="none" strike="noStrike" kern="0" cap="none" spc="0" normalizeH="0" baseline="0" noProof="0" dirty="0">
                  <a:ln>
                    <a:noFill/>
                  </a:ln>
                  <a:solidFill>
                    <a:srgbClr val="242C4F"/>
                  </a:solidFill>
                  <a:effectLst/>
                  <a:uLnTx/>
                  <a:uFillTx/>
                  <a:latin typeface="Montserrat"/>
                  <a:ea typeface="Montserrat"/>
                  <a:cs typeface="Montserrat"/>
                  <a:sym typeface="Montserrat"/>
                </a:rPr>
                <a:t>PILOTO</a:t>
              </a:r>
            </a:p>
          </p:txBody>
        </p:sp>
        <p:sp>
          <p:nvSpPr>
            <p:cNvPr id="3" name="Google Shape;130;p17">
              <a:extLst>
                <a:ext uri="{FF2B5EF4-FFF2-40B4-BE49-F238E27FC236}">
                  <a16:creationId xmlns:a16="http://schemas.microsoft.com/office/drawing/2014/main" id="{65824D9B-DECD-6113-0DA0-6B6C36B27850}"/>
                </a:ext>
              </a:extLst>
            </p:cNvPr>
            <p:cNvSpPr/>
            <p:nvPr/>
          </p:nvSpPr>
          <p:spPr>
            <a:xfrm>
              <a:off x="816652" y="3356355"/>
              <a:ext cx="756115" cy="323165"/>
            </a:xfrm>
            <a:prstGeom prst="rect">
              <a:avLst/>
            </a:prstGeom>
            <a:noFill/>
            <a:ln>
              <a:noFill/>
            </a:ln>
          </p:spPr>
          <p:txBody>
            <a:bodyPr spcFirstLastPara="1" wrap="square" lIns="0" tIns="0" rIns="0" bIns="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Pts val="2100"/>
                <a:buFontTx/>
                <a:buNone/>
                <a:tabLst/>
                <a:defRPr/>
              </a:pPr>
              <a:r>
                <a:rPr kumimoji="0" lang="es-AR" altLang="ko" sz="2800" b="0" i="0" u="none" strike="noStrike" kern="0" cap="none" spc="0" normalizeH="0" baseline="0" noProof="0" dirty="0">
                  <a:ln>
                    <a:noFill/>
                  </a:ln>
                  <a:solidFill>
                    <a:srgbClr val="E6BB62"/>
                  </a:solidFill>
                  <a:effectLst/>
                  <a:uLnTx/>
                  <a:uFillTx/>
                  <a:latin typeface="Lora SemiBold" pitchFamily="2" charset="0"/>
                  <a:ea typeface="Montserrat"/>
                  <a:cs typeface="Montserrat"/>
                  <a:sym typeface="Montserrat"/>
                </a:rPr>
                <a:t>+20</a:t>
              </a:r>
              <a:endParaRPr kumimoji="0" sz="2800" b="0" i="0" u="none" strike="noStrike" kern="0" cap="none" spc="0" normalizeH="0" baseline="0" noProof="0" dirty="0">
                <a:ln>
                  <a:noFill/>
                </a:ln>
                <a:solidFill>
                  <a:srgbClr val="E6BB62"/>
                </a:solidFill>
                <a:effectLst/>
                <a:uLnTx/>
                <a:uFillTx/>
                <a:latin typeface="Lora SemiBold" pitchFamily="2" charset="0"/>
                <a:ea typeface="Montserrat"/>
                <a:cs typeface="Montserrat"/>
                <a:sym typeface="Montserrat"/>
              </a:endParaRPr>
            </a:p>
          </p:txBody>
        </p:sp>
        <p:sp>
          <p:nvSpPr>
            <p:cNvPr id="4" name="Google Shape;132;p17">
              <a:extLst>
                <a:ext uri="{FF2B5EF4-FFF2-40B4-BE49-F238E27FC236}">
                  <a16:creationId xmlns:a16="http://schemas.microsoft.com/office/drawing/2014/main" id="{577F7E39-35B4-056A-9E57-C14D14E8E8A7}"/>
                </a:ext>
              </a:extLst>
            </p:cNvPr>
            <p:cNvSpPr/>
            <p:nvPr/>
          </p:nvSpPr>
          <p:spPr>
            <a:xfrm>
              <a:off x="2771574" y="3748712"/>
              <a:ext cx="1441610" cy="430983"/>
            </a:xfrm>
            <a:prstGeom prst="rect">
              <a:avLst/>
            </a:prstGeom>
            <a:noFill/>
            <a:ln>
              <a:noFill/>
            </a:ln>
          </p:spPr>
          <p:txBody>
            <a:bodyPr spcFirstLastPara="1" wrap="square" lIns="0" tIns="0" rIns="0" bIns="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Pts val="1400"/>
                <a:buFontTx/>
                <a:buNone/>
                <a:tabLst/>
                <a:defRPr/>
              </a:pPr>
              <a:r>
                <a:rPr kumimoji="0" lang="es-AR" altLang="ko" sz="1867" b="1" i="0" u="none" strike="noStrike" kern="0" cap="none" spc="0" normalizeH="0" baseline="0" noProof="0" dirty="0">
                  <a:ln>
                    <a:noFill/>
                  </a:ln>
                  <a:solidFill>
                    <a:srgbClr val="242C4F"/>
                  </a:solidFill>
                  <a:effectLst/>
                  <a:uLnTx/>
                  <a:uFillTx/>
                  <a:latin typeface="Montserrat"/>
                  <a:ea typeface="Montserrat"/>
                  <a:cs typeface="Montserrat"/>
                  <a:sym typeface="Montserrat"/>
                </a:rPr>
                <a:t>PROYECTOS </a:t>
              </a:r>
              <a:r>
                <a:rPr kumimoji="0" lang="es-AR" altLang="ko" sz="1867" b="0" i="0" u="none" strike="noStrike" kern="0" cap="none" spc="0" normalizeH="0" baseline="0" noProof="0" dirty="0">
                  <a:ln>
                    <a:noFill/>
                  </a:ln>
                  <a:solidFill>
                    <a:srgbClr val="242C4F"/>
                  </a:solidFill>
                  <a:effectLst/>
                  <a:uLnTx/>
                  <a:uFillTx/>
                  <a:latin typeface="Montserrat"/>
                  <a:ea typeface="Montserrat"/>
                  <a:cs typeface="Montserrat"/>
                  <a:sym typeface="Montserrat"/>
                </a:rPr>
                <a:t>DE</a:t>
              </a:r>
            </a:p>
            <a:p>
              <a:pPr marL="0" marR="0" lvl="0" indent="0" algn="l" defTabSz="1219170" rtl="0" eaLnBrk="1" fontAlgn="auto" latinLnBrk="0" hangingPunct="1">
                <a:lnSpc>
                  <a:spcPct val="100000"/>
                </a:lnSpc>
                <a:spcBef>
                  <a:spcPts val="0"/>
                </a:spcBef>
                <a:spcAft>
                  <a:spcPts val="0"/>
                </a:spcAft>
                <a:buClr>
                  <a:srgbClr val="000000"/>
                </a:buClr>
                <a:buSzPts val="1400"/>
                <a:buFontTx/>
                <a:buNone/>
                <a:tabLst/>
                <a:defRPr/>
              </a:pPr>
              <a:r>
                <a:rPr kumimoji="0" lang="es-AR" altLang="ko" sz="1867" b="0" i="0" u="none" strike="noStrike" kern="0" cap="none" spc="0" normalizeH="0" baseline="0" noProof="0" dirty="0">
                  <a:ln>
                    <a:noFill/>
                  </a:ln>
                  <a:solidFill>
                    <a:srgbClr val="242C4F"/>
                  </a:solidFill>
                  <a:effectLst/>
                  <a:uLnTx/>
                  <a:uFillTx/>
                  <a:latin typeface="Montserrat"/>
                  <a:ea typeface="Montserrat"/>
                  <a:cs typeface="Montserrat"/>
                  <a:sym typeface="Montserrat"/>
                </a:rPr>
                <a:t>I+D EN CURSO</a:t>
              </a:r>
            </a:p>
          </p:txBody>
        </p:sp>
        <p:sp>
          <p:nvSpPr>
            <p:cNvPr id="5" name="Google Shape;133;p17">
              <a:extLst>
                <a:ext uri="{FF2B5EF4-FFF2-40B4-BE49-F238E27FC236}">
                  <a16:creationId xmlns:a16="http://schemas.microsoft.com/office/drawing/2014/main" id="{32079EC0-7EE6-58FA-4254-854198493412}"/>
                </a:ext>
              </a:extLst>
            </p:cNvPr>
            <p:cNvSpPr/>
            <p:nvPr/>
          </p:nvSpPr>
          <p:spPr>
            <a:xfrm>
              <a:off x="2750028" y="3356355"/>
              <a:ext cx="990128" cy="323165"/>
            </a:xfrm>
            <a:prstGeom prst="rect">
              <a:avLst/>
            </a:prstGeom>
            <a:noFill/>
            <a:ln>
              <a:noFill/>
            </a:ln>
          </p:spPr>
          <p:txBody>
            <a:bodyPr spcFirstLastPara="1" wrap="square" lIns="0" tIns="0" rIns="0" bIns="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Pts val="2100"/>
                <a:buFontTx/>
                <a:buNone/>
                <a:tabLst/>
                <a:defRPr/>
              </a:pPr>
              <a:r>
                <a:rPr kumimoji="0" lang="es-AR" altLang="ko" sz="2800" b="0" i="0" u="none" strike="noStrike" kern="0" cap="none" spc="0" normalizeH="0" baseline="0" noProof="0" dirty="0">
                  <a:ln>
                    <a:noFill/>
                  </a:ln>
                  <a:solidFill>
                    <a:srgbClr val="E6BB62"/>
                  </a:solidFill>
                  <a:effectLst/>
                  <a:uLnTx/>
                  <a:uFillTx/>
                  <a:latin typeface="Lora SemiBold" pitchFamily="2" charset="0"/>
                  <a:ea typeface="Montserrat"/>
                  <a:cs typeface="Montserrat"/>
                  <a:sym typeface="Montserrat"/>
                </a:rPr>
                <a:t>+150</a:t>
              </a:r>
              <a:endParaRPr kumimoji="0" sz="2800" b="0" i="0" u="none" strike="noStrike" kern="0" cap="none" spc="0" normalizeH="0" baseline="0" noProof="0" dirty="0">
                <a:ln>
                  <a:noFill/>
                </a:ln>
                <a:solidFill>
                  <a:srgbClr val="E6BB62"/>
                </a:solidFill>
                <a:effectLst/>
                <a:uLnTx/>
                <a:uFillTx/>
                <a:latin typeface="Lora SemiBold" pitchFamily="2" charset="0"/>
                <a:ea typeface="Montserrat"/>
                <a:cs typeface="Montserrat"/>
                <a:sym typeface="Montserrat"/>
              </a:endParaRPr>
            </a:p>
          </p:txBody>
        </p:sp>
        <p:sp>
          <p:nvSpPr>
            <p:cNvPr id="6" name="Google Shape;135;p17">
              <a:extLst>
                <a:ext uri="{FF2B5EF4-FFF2-40B4-BE49-F238E27FC236}">
                  <a16:creationId xmlns:a16="http://schemas.microsoft.com/office/drawing/2014/main" id="{588A2222-4EF3-A6E6-0B45-44AAA46A0525}"/>
                </a:ext>
              </a:extLst>
            </p:cNvPr>
            <p:cNvSpPr/>
            <p:nvPr/>
          </p:nvSpPr>
          <p:spPr>
            <a:xfrm>
              <a:off x="838199" y="4949256"/>
              <a:ext cx="1678748" cy="646475"/>
            </a:xfrm>
            <a:prstGeom prst="rect">
              <a:avLst/>
            </a:prstGeom>
            <a:noFill/>
            <a:ln>
              <a:noFill/>
            </a:ln>
          </p:spPr>
          <p:txBody>
            <a:bodyPr spcFirstLastPara="1" wrap="square" lIns="0" tIns="0" rIns="0" bIns="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Pts val="1400"/>
                <a:buFontTx/>
                <a:buNone/>
                <a:tabLst/>
                <a:defRPr/>
              </a:pPr>
              <a:r>
                <a:rPr kumimoji="0" lang="es-AR" altLang="ko" sz="1867" b="1" i="0" u="none" strike="noStrike" kern="0" cap="none" spc="0" normalizeH="0" baseline="0" noProof="0" dirty="0">
                  <a:ln>
                    <a:noFill/>
                  </a:ln>
                  <a:solidFill>
                    <a:srgbClr val="242C4F"/>
                  </a:solidFill>
                  <a:effectLst/>
                  <a:uLnTx/>
                  <a:uFillTx/>
                  <a:latin typeface="Montserrat"/>
                  <a:ea typeface="Montserrat"/>
                  <a:cs typeface="Montserrat"/>
                  <a:sym typeface="Montserrat"/>
                </a:rPr>
                <a:t>PROYECTOS </a:t>
              </a:r>
              <a:r>
                <a:rPr kumimoji="0" lang="es-AR" altLang="ko" sz="1867" b="0" i="0" u="none" strike="noStrike" kern="0" cap="none" spc="0" normalizeH="0" baseline="0" noProof="0" dirty="0">
                  <a:ln>
                    <a:noFill/>
                  </a:ln>
                  <a:solidFill>
                    <a:srgbClr val="242C4F"/>
                  </a:solidFill>
                  <a:effectLst/>
                  <a:uLnTx/>
                  <a:uFillTx/>
                  <a:latin typeface="Montserrat"/>
                  <a:ea typeface="Montserrat"/>
                  <a:cs typeface="Montserrat"/>
                  <a:sym typeface="Montserrat"/>
                </a:rPr>
                <a:t>DE</a:t>
              </a:r>
            </a:p>
            <a:p>
              <a:pPr marL="0" marR="0" lvl="0" indent="0" algn="l" defTabSz="1219170" rtl="0" eaLnBrk="1" fontAlgn="auto" latinLnBrk="0" hangingPunct="1">
                <a:lnSpc>
                  <a:spcPct val="100000"/>
                </a:lnSpc>
                <a:spcBef>
                  <a:spcPts val="0"/>
                </a:spcBef>
                <a:spcAft>
                  <a:spcPts val="0"/>
                </a:spcAft>
                <a:buClr>
                  <a:srgbClr val="000000"/>
                </a:buClr>
                <a:buSzPts val="1400"/>
                <a:buFontTx/>
                <a:buNone/>
                <a:tabLst/>
                <a:defRPr/>
              </a:pPr>
              <a:r>
                <a:rPr kumimoji="0" lang="es-AR" altLang="ko" sz="1867" b="0" i="0" u="none" strike="noStrike" kern="0" cap="none" spc="0" normalizeH="0" baseline="0" noProof="0" dirty="0">
                  <a:ln>
                    <a:noFill/>
                  </a:ln>
                  <a:solidFill>
                    <a:srgbClr val="242C4F"/>
                  </a:solidFill>
                  <a:effectLst/>
                  <a:uLnTx/>
                  <a:uFillTx/>
                  <a:latin typeface="Montserrat"/>
                  <a:ea typeface="Montserrat"/>
                  <a:cs typeface="Montserrat"/>
                  <a:sym typeface="Montserrat"/>
                </a:rPr>
                <a:t>COOPERACIÓN</a:t>
              </a:r>
            </a:p>
            <a:p>
              <a:pPr marL="0" marR="0" lvl="0" indent="0" algn="l" defTabSz="1219170" rtl="0" eaLnBrk="1" fontAlgn="auto" latinLnBrk="0" hangingPunct="1">
                <a:lnSpc>
                  <a:spcPct val="100000"/>
                </a:lnSpc>
                <a:spcBef>
                  <a:spcPts val="0"/>
                </a:spcBef>
                <a:spcAft>
                  <a:spcPts val="0"/>
                </a:spcAft>
                <a:buClr>
                  <a:srgbClr val="000000"/>
                </a:buClr>
                <a:buSzPts val="1400"/>
                <a:buFontTx/>
                <a:buNone/>
                <a:tabLst/>
                <a:defRPr/>
              </a:pPr>
              <a:r>
                <a:rPr kumimoji="0" lang="es-AR" altLang="ko" sz="1867" b="0" i="0" u="none" strike="noStrike" kern="0" cap="none" spc="0" normalizeH="0" baseline="0" noProof="0" dirty="0">
                  <a:ln>
                    <a:noFill/>
                  </a:ln>
                  <a:solidFill>
                    <a:srgbClr val="242C4F"/>
                  </a:solidFill>
                  <a:effectLst/>
                  <a:uLnTx/>
                  <a:uFillTx/>
                  <a:latin typeface="Montserrat"/>
                  <a:ea typeface="Montserrat"/>
                  <a:cs typeface="Montserrat"/>
                  <a:sym typeface="Montserrat"/>
                </a:rPr>
                <a:t>INTERNACIONAL</a:t>
              </a:r>
            </a:p>
          </p:txBody>
        </p:sp>
        <p:sp>
          <p:nvSpPr>
            <p:cNvPr id="7" name="Google Shape;136;p17">
              <a:extLst>
                <a:ext uri="{FF2B5EF4-FFF2-40B4-BE49-F238E27FC236}">
                  <a16:creationId xmlns:a16="http://schemas.microsoft.com/office/drawing/2014/main" id="{5A9FF809-228B-E3E2-A0A9-2EAB1BF0DAB5}"/>
                </a:ext>
              </a:extLst>
            </p:cNvPr>
            <p:cNvSpPr/>
            <p:nvPr/>
          </p:nvSpPr>
          <p:spPr>
            <a:xfrm>
              <a:off x="816652" y="4556899"/>
              <a:ext cx="911077" cy="323165"/>
            </a:xfrm>
            <a:prstGeom prst="rect">
              <a:avLst/>
            </a:prstGeom>
            <a:noFill/>
            <a:ln>
              <a:noFill/>
            </a:ln>
          </p:spPr>
          <p:txBody>
            <a:bodyPr spcFirstLastPara="1" wrap="square" lIns="0" tIns="0" rIns="0" bIns="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Pts val="2100"/>
                <a:buFontTx/>
                <a:buNone/>
                <a:tabLst/>
                <a:defRPr/>
              </a:pPr>
              <a:r>
                <a:rPr kumimoji="0" lang="es-AR" altLang="ko" sz="2800" b="0" i="0" u="none" strike="noStrike" kern="0" cap="none" spc="0" normalizeH="0" baseline="0" noProof="0" dirty="0">
                  <a:ln>
                    <a:noFill/>
                  </a:ln>
                  <a:solidFill>
                    <a:srgbClr val="E6BB62"/>
                  </a:solidFill>
                  <a:effectLst/>
                  <a:uLnTx/>
                  <a:uFillTx/>
                  <a:latin typeface="Lora SemiBold" pitchFamily="2" charset="0"/>
                  <a:ea typeface="Montserrat"/>
                  <a:cs typeface="Montserrat"/>
                  <a:sym typeface="Montserrat"/>
                </a:rPr>
                <a:t>+20</a:t>
              </a:r>
              <a:endParaRPr kumimoji="0" sz="2800" b="0" i="0" u="none" strike="noStrike" kern="0" cap="none" spc="0" normalizeH="0" baseline="0" noProof="0" dirty="0">
                <a:ln>
                  <a:noFill/>
                </a:ln>
                <a:solidFill>
                  <a:srgbClr val="E6BB62"/>
                </a:solidFill>
                <a:effectLst/>
                <a:uLnTx/>
                <a:uFillTx/>
                <a:latin typeface="Lora SemiBold" pitchFamily="2" charset="0"/>
                <a:ea typeface="Montserrat"/>
                <a:cs typeface="Montserrat"/>
                <a:sym typeface="Montserrat"/>
              </a:endParaRPr>
            </a:p>
          </p:txBody>
        </p:sp>
        <p:sp>
          <p:nvSpPr>
            <p:cNvPr id="8" name="Google Shape;138;p17">
              <a:extLst>
                <a:ext uri="{FF2B5EF4-FFF2-40B4-BE49-F238E27FC236}">
                  <a16:creationId xmlns:a16="http://schemas.microsoft.com/office/drawing/2014/main" id="{1E5EACFF-AB0A-64C4-E784-467937BE3B49}"/>
                </a:ext>
              </a:extLst>
            </p:cNvPr>
            <p:cNvSpPr/>
            <p:nvPr/>
          </p:nvSpPr>
          <p:spPr>
            <a:xfrm>
              <a:off x="2695374" y="4949256"/>
              <a:ext cx="1266274" cy="646475"/>
            </a:xfrm>
            <a:prstGeom prst="rect">
              <a:avLst/>
            </a:prstGeom>
            <a:noFill/>
            <a:ln>
              <a:noFill/>
            </a:ln>
          </p:spPr>
          <p:txBody>
            <a:bodyPr spcFirstLastPara="1" wrap="square" lIns="0" tIns="0" rIns="0" bIns="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Pts val="1400"/>
                <a:buFontTx/>
                <a:buNone/>
                <a:tabLst/>
                <a:defRPr/>
              </a:pPr>
              <a:r>
                <a:rPr kumimoji="0" lang="es-AR" altLang="ko" sz="1867" b="1" i="0" u="none" strike="noStrike" kern="0" cap="none" spc="0" normalizeH="0" baseline="0" noProof="0" dirty="0">
                  <a:ln>
                    <a:noFill/>
                  </a:ln>
                  <a:solidFill>
                    <a:srgbClr val="242C4F"/>
                  </a:solidFill>
                  <a:effectLst/>
                  <a:uLnTx/>
                  <a:uFillTx/>
                  <a:latin typeface="Montserrat"/>
                  <a:ea typeface="Montserrat"/>
                  <a:cs typeface="Montserrat"/>
                  <a:sym typeface="Montserrat"/>
                </a:rPr>
                <a:t>CLIENTES </a:t>
              </a:r>
            </a:p>
            <a:p>
              <a:pPr marL="0" marR="0" lvl="0" indent="0" algn="l" defTabSz="1219170" rtl="0" eaLnBrk="1" fontAlgn="auto" latinLnBrk="0" hangingPunct="1">
                <a:lnSpc>
                  <a:spcPct val="100000"/>
                </a:lnSpc>
                <a:spcBef>
                  <a:spcPts val="0"/>
                </a:spcBef>
                <a:spcAft>
                  <a:spcPts val="0"/>
                </a:spcAft>
                <a:buClr>
                  <a:srgbClr val="000000"/>
                </a:buClr>
                <a:buSzPts val="1400"/>
                <a:buFontTx/>
                <a:buNone/>
                <a:tabLst/>
                <a:defRPr/>
              </a:pPr>
              <a:r>
                <a:rPr kumimoji="0" lang="es-AR" altLang="ko" sz="1867" b="0" i="0" u="none" strike="noStrike" kern="0" cap="none" spc="0" normalizeH="0" baseline="0" noProof="0" dirty="0">
                  <a:ln>
                    <a:noFill/>
                  </a:ln>
                  <a:solidFill>
                    <a:srgbClr val="242C4F"/>
                  </a:solidFill>
                  <a:effectLst/>
                  <a:uLnTx/>
                  <a:uFillTx/>
                  <a:latin typeface="Montserrat"/>
                  <a:ea typeface="Montserrat"/>
                  <a:cs typeface="Montserrat"/>
                  <a:sym typeface="Montserrat"/>
                </a:rPr>
                <a:t>ATENDIDOS</a:t>
              </a:r>
              <a:br>
                <a:rPr kumimoji="0" lang="es-AR" altLang="ko" sz="1867" b="0" i="0" u="none" strike="noStrike" kern="0" cap="none" spc="0" normalizeH="0" baseline="0" noProof="0" dirty="0">
                  <a:ln>
                    <a:noFill/>
                  </a:ln>
                  <a:solidFill>
                    <a:srgbClr val="242C4F"/>
                  </a:solidFill>
                  <a:effectLst/>
                  <a:uLnTx/>
                  <a:uFillTx/>
                  <a:latin typeface="Montserrat"/>
                  <a:ea typeface="Montserrat"/>
                  <a:cs typeface="Montserrat"/>
                  <a:sym typeface="Montserrat"/>
                </a:rPr>
              </a:br>
              <a:r>
                <a:rPr kumimoji="0" lang="es-AR" altLang="ko" sz="1867" b="0" i="0" u="none" strike="noStrike" kern="0" cap="none" spc="0" normalizeH="0" baseline="0" noProof="0" dirty="0">
                  <a:ln>
                    <a:noFill/>
                  </a:ln>
                  <a:solidFill>
                    <a:srgbClr val="242C4F"/>
                  </a:solidFill>
                  <a:effectLst/>
                  <a:uLnTx/>
                  <a:uFillTx/>
                  <a:latin typeface="Montserrat"/>
                  <a:ea typeface="Montserrat"/>
                  <a:cs typeface="Montserrat"/>
                  <a:sym typeface="Montserrat"/>
                </a:rPr>
                <a:t>POR AÑO</a:t>
              </a:r>
            </a:p>
          </p:txBody>
        </p:sp>
        <p:sp>
          <p:nvSpPr>
            <p:cNvPr id="9" name="Google Shape;139;p17">
              <a:extLst>
                <a:ext uri="{FF2B5EF4-FFF2-40B4-BE49-F238E27FC236}">
                  <a16:creationId xmlns:a16="http://schemas.microsoft.com/office/drawing/2014/main" id="{CB92F142-6FF6-CAD9-1171-90B144566D51}"/>
                </a:ext>
              </a:extLst>
            </p:cNvPr>
            <p:cNvSpPr/>
            <p:nvPr/>
          </p:nvSpPr>
          <p:spPr>
            <a:xfrm>
              <a:off x="2673828" y="4556899"/>
              <a:ext cx="1344598" cy="323165"/>
            </a:xfrm>
            <a:prstGeom prst="rect">
              <a:avLst/>
            </a:prstGeom>
            <a:noFill/>
            <a:ln>
              <a:noFill/>
            </a:ln>
          </p:spPr>
          <p:txBody>
            <a:bodyPr spcFirstLastPara="1" wrap="square" lIns="0" tIns="0" rIns="0" bIns="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Pts val="2100"/>
                <a:buFontTx/>
                <a:buNone/>
                <a:tabLst/>
                <a:defRPr/>
              </a:pPr>
              <a:r>
                <a:rPr kumimoji="0" lang="es-AR" altLang="ko" sz="2800" b="0" i="0" u="none" strike="noStrike" kern="0" cap="none" spc="0" normalizeH="0" baseline="0" noProof="0" dirty="0">
                  <a:ln>
                    <a:noFill/>
                  </a:ln>
                  <a:solidFill>
                    <a:srgbClr val="E6BB62"/>
                  </a:solidFill>
                  <a:effectLst/>
                  <a:uLnTx/>
                  <a:uFillTx/>
                  <a:latin typeface="Lora SemiBold" pitchFamily="2" charset="0"/>
                  <a:ea typeface="Montserrat"/>
                  <a:cs typeface="Montserrat"/>
                  <a:sym typeface="Montserrat"/>
                </a:rPr>
                <a:t>+11 MIL</a:t>
              </a:r>
              <a:endParaRPr kumimoji="0" sz="2800" b="0" i="0" u="none" strike="noStrike" kern="0" cap="none" spc="0" normalizeH="0" baseline="0" noProof="0" dirty="0">
                <a:ln>
                  <a:noFill/>
                </a:ln>
                <a:solidFill>
                  <a:srgbClr val="E6BB62"/>
                </a:solidFill>
                <a:effectLst/>
                <a:uLnTx/>
                <a:uFillTx/>
                <a:latin typeface="Lora SemiBold" pitchFamily="2" charset="0"/>
                <a:ea typeface="Montserrat"/>
                <a:cs typeface="Montserrat"/>
                <a:sym typeface="Montserrat"/>
              </a:endParaRPr>
            </a:p>
          </p:txBody>
        </p:sp>
      </p:grpSp>
      <p:grpSp>
        <p:nvGrpSpPr>
          <p:cNvPr id="13" name="Grupo 12">
            <a:extLst>
              <a:ext uri="{FF2B5EF4-FFF2-40B4-BE49-F238E27FC236}">
                <a16:creationId xmlns:a16="http://schemas.microsoft.com/office/drawing/2014/main" id="{86AAA1E5-9BD5-E7B2-B611-64936B859096}"/>
              </a:ext>
            </a:extLst>
          </p:cNvPr>
          <p:cNvGrpSpPr/>
          <p:nvPr/>
        </p:nvGrpSpPr>
        <p:grpSpPr>
          <a:xfrm>
            <a:off x="5730523" y="4885471"/>
            <a:ext cx="5695296" cy="1015663"/>
            <a:chOff x="1657225" y="1440202"/>
            <a:chExt cx="4271472" cy="761747"/>
          </a:xfrm>
        </p:grpSpPr>
        <p:pic>
          <p:nvPicPr>
            <p:cNvPr id="10" name="Google Shape;355;p26">
              <a:extLst>
                <a:ext uri="{FF2B5EF4-FFF2-40B4-BE49-F238E27FC236}">
                  <a16:creationId xmlns:a16="http://schemas.microsoft.com/office/drawing/2014/main" id="{28720C5D-BA84-CD52-C3C7-3827C83F59E3}"/>
                </a:ext>
              </a:extLst>
            </p:cNvPr>
            <p:cNvPicPr preferRelativeResize="0"/>
            <p:nvPr/>
          </p:nvPicPr>
          <p:blipFill rotWithShape="1">
            <a:blip r:embed="rId3">
              <a:alphaModFix/>
            </a:blip>
            <a:srcRect/>
            <a:stretch/>
          </p:blipFill>
          <p:spPr>
            <a:xfrm>
              <a:off x="1657225" y="1441565"/>
              <a:ext cx="174448" cy="126655"/>
            </a:xfrm>
            <a:prstGeom prst="rect">
              <a:avLst/>
            </a:prstGeom>
            <a:noFill/>
            <a:ln>
              <a:noFill/>
            </a:ln>
          </p:spPr>
        </p:pic>
        <p:pic>
          <p:nvPicPr>
            <p:cNvPr id="11" name="Google Shape;356;p26">
              <a:extLst>
                <a:ext uri="{FF2B5EF4-FFF2-40B4-BE49-F238E27FC236}">
                  <a16:creationId xmlns:a16="http://schemas.microsoft.com/office/drawing/2014/main" id="{ECDDBD68-1472-385D-B6B5-09F2E328D783}"/>
                </a:ext>
              </a:extLst>
            </p:cNvPr>
            <p:cNvPicPr preferRelativeResize="0"/>
            <p:nvPr/>
          </p:nvPicPr>
          <p:blipFill rotWithShape="1">
            <a:blip r:embed="rId4">
              <a:alphaModFix/>
            </a:blip>
            <a:srcRect/>
            <a:stretch/>
          </p:blipFill>
          <p:spPr>
            <a:xfrm>
              <a:off x="5754249" y="1441564"/>
              <a:ext cx="174448" cy="126655"/>
            </a:xfrm>
            <a:prstGeom prst="rect">
              <a:avLst/>
            </a:prstGeom>
            <a:noFill/>
            <a:ln>
              <a:noFill/>
            </a:ln>
          </p:spPr>
        </p:pic>
        <p:sp>
          <p:nvSpPr>
            <p:cNvPr id="12" name="Google Shape;357;p26">
              <a:extLst>
                <a:ext uri="{FF2B5EF4-FFF2-40B4-BE49-F238E27FC236}">
                  <a16:creationId xmlns:a16="http://schemas.microsoft.com/office/drawing/2014/main" id="{78B86928-8F62-B97A-B372-97B69968CE93}"/>
                </a:ext>
              </a:extLst>
            </p:cNvPr>
            <p:cNvSpPr txBox="1"/>
            <p:nvPr/>
          </p:nvSpPr>
          <p:spPr>
            <a:xfrm>
              <a:off x="1863796" y="1440202"/>
              <a:ext cx="3870146" cy="761747"/>
            </a:xfrm>
            <a:prstGeom prst="rect">
              <a:avLst/>
            </a:prstGeom>
            <a:noFill/>
            <a:ln>
              <a:noFill/>
            </a:ln>
          </p:spPr>
          <p:txBody>
            <a:bodyPr spcFirstLastPara="1" wrap="square" lIns="0" tIns="0" rIns="0" bIns="0" anchor="t" anchorCtr="0">
              <a:spAutoFit/>
            </a:bodyPr>
            <a:lstStyle/>
            <a:p>
              <a:pPr marL="0" marR="0" lvl="0" indent="0" algn="ctr" defTabSz="1219170" rtl="0" eaLnBrk="1" fontAlgn="auto" latinLnBrk="0" hangingPunct="1">
                <a:lnSpc>
                  <a:spcPct val="110000"/>
                </a:lnSpc>
                <a:spcBef>
                  <a:spcPts val="0"/>
                </a:spcBef>
                <a:spcAft>
                  <a:spcPts val="0"/>
                </a:spcAft>
                <a:buClr>
                  <a:srgbClr val="000000"/>
                </a:buClr>
                <a:buSzPts val="1500"/>
                <a:buFontTx/>
                <a:buNone/>
                <a:tabLst/>
                <a:defRPr/>
              </a:pPr>
              <a:r>
                <a:rPr kumimoji="0" lang="es-AR" altLang="ko" sz="2000" b="0" i="0" u="none" strike="noStrike" kern="0" cap="none" spc="0" normalizeH="0" baseline="0" noProof="0" dirty="0">
                  <a:ln>
                    <a:noFill/>
                  </a:ln>
                  <a:solidFill>
                    <a:srgbClr val="242C4F"/>
                  </a:solidFill>
                  <a:effectLst/>
                  <a:uLnTx/>
                  <a:uFillTx/>
                  <a:latin typeface="Montserrat Medium"/>
                  <a:ea typeface="Montserrat Medium"/>
                  <a:cs typeface="Montserrat Medium"/>
                  <a:sym typeface="Montserrat Medium"/>
                </a:rPr>
                <a:t>Promovemos la </a:t>
              </a:r>
              <a:r>
                <a:rPr kumimoji="0" lang="es-AR" altLang="ko" sz="2000" b="0" i="0" u="none" strike="noStrike" kern="0" cap="none" spc="0" normalizeH="0" baseline="0" noProof="0" dirty="0">
                  <a:ln>
                    <a:noFill/>
                  </a:ln>
                  <a:solidFill>
                    <a:srgbClr val="242C4F"/>
                  </a:solidFill>
                  <a:effectLst/>
                  <a:highlight>
                    <a:srgbClr val="E6BB62"/>
                  </a:highlight>
                  <a:uLnTx/>
                  <a:uFillTx/>
                  <a:latin typeface="Montserrat Medium"/>
                  <a:ea typeface="Montserrat Medium"/>
                  <a:cs typeface="Montserrat Medium"/>
                  <a:sym typeface="Montserrat Medium"/>
                </a:rPr>
                <a:t>generación</a:t>
              </a:r>
              <a:r>
                <a:rPr kumimoji="0" lang="es-AR" altLang="ko" sz="2000" b="0" i="0" u="none" strike="noStrike" kern="0" cap="none" spc="0" normalizeH="0" baseline="0" noProof="0" dirty="0">
                  <a:ln>
                    <a:noFill/>
                  </a:ln>
                  <a:solidFill>
                    <a:srgbClr val="242C4F"/>
                  </a:solidFill>
                  <a:effectLst/>
                  <a:uLnTx/>
                  <a:uFillTx/>
                  <a:latin typeface="Montserrat Medium"/>
                  <a:ea typeface="Montserrat Medium"/>
                  <a:cs typeface="Montserrat Medium"/>
                  <a:sym typeface="Montserrat Medium"/>
                </a:rPr>
                <a:t> y </a:t>
              </a:r>
              <a:r>
                <a:rPr kumimoji="0" lang="es-AR" altLang="ko" sz="2000" b="0" i="0" u="none" strike="noStrike" kern="0" cap="none" spc="0" normalizeH="0" baseline="0" noProof="0" dirty="0">
                  <a:ln>
                    <a:noFill/>
                  </a:ln>
                  <a:solidFill>
                    <a:srgbClr val="242C4F"/>
                  </a:solidFill>
                  <a:effectLst/>
                  <a:highlight>
                    <a:srgbClr val="E6BB62"/>
                  </a:highlight>
                  <a:uLnTx/>
                  <a:uFillTx/>
                  <a:latin typeface="Montserrat Medium"/>
                  <a:ea typeface="Montserrat Medium"/>
                  <a:cs typeface="Montserrat Medium"/>
                  <a:sym typeface="Montserrat Medium"/>
                </a:rPr>
                <a:t>transferencia de innovación tecnológica </a:t>
              </a:r>
              <a:r>
                <a:rPr kumimoji="0" lang="es-AR" altLang="ko" sz="2000" b="0" i="0" u="none" strike="noStrike" kern="0" cap="none" spc="0" normalizeH="0" baseline="0" noProof="0" dirty="0">
                  <a:ln>
                    <a:noFill/>
                  </a:ln>
                  <a:solidFill>
                    <a:srgbClr val="242C4F"/>
                  </a:solidFill>
                  <a:effectLst/>
                  <a:uLnTx/>
                  <a:uFillTx/>
                  <a:latin typeface="Montserrat Medium"/>
                  <a:ea typeface="Montserrat Medium"/>
                  <a:cs typeface="Montserrat Medium"/>
                  <a:sym typeface="Montserrat Medium"/>
                </a:rPr>
                <a:t>a la industria argentina</a:t>
              </a:r>
            </a:p>
          </p:txBody>
        </p:sp>
      </p:grpSp>
      <p:sp>
        <p:nvSpPr>
          <p:cNvPr id="20" name="Google Shape;233;p47">
            <a:extLst>
              <a:ext uri="{FF2B5EF4-FFF2-40B4-BE49-F238E27FC236}">
                <a16:creationId xmlns:a16="http://schemas.microsoft.com/office/drawing/2014/main" id="{6A551FD9-5046-A9B0-99F8-2B4A5655FB29}"/>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dirty="0">
              <a:ln>
                <a:noFill/>
              </a:ln>
              <a:solidFill>
                <a:srgbClr val="000000"/>
              </a:solidFill>
              <a:effectLst/>
              <a:uLnTx/>
              <a:uFillTx/>
              <a:latin typeface="Verdana"/>
              <a:ea typeface="Verdana"/>
              <a:cs typeface="Verdana"/>
              <a:sym typeface="Verdana"/>
            </a:endParaRPr>
          </a:p>
        </p:txBody>
      </p:sp>
      <p:sp>
        <p:nvSpPr>
          <p:cNvPr id="22" name="Slide Number Placeholder 5">
            <a:extLst>
              <a:ext uri="{FF2B5EF4-FFF2-40B4-BE49-F238E27FC236}">
                <a16:creationId xmlns:a16="http://schemas.microsoft.com/office/drawing/2014/main" id="{0AA9F7F5-82D3-8D6E-B40C-9672CDF412EC}"/>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06C7877-C817-4464-A9D8-119395DEDFD0}"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23" name="Gráfico 22">
            <a:extLst>
              <a:ext uri="{FF2B5EF4-FFF2-40B4-BE49-F238E27FC236}">
                <a16:creationId xmlns:a16="http://schemas.microsoft.com/office/drawing/2014/main" id="{716F6D04-BD6F-27B5-20D2-5BBB1F5001C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8804" y="6287776"/>
            <a:ext cx="3449174" cy="396000"/>
          </a:xfrm>
          <a:prstGeom prst="rect">
            <a:avLst/>
          </a:prstGeom>
        </p:spPr>
      </p:pic>
      <p:pic>
        <p:nvPicPr>
          <p:cNvPr id="19" name="Gráfico 18">
            <a:extLst>
              <a:ext uri="{FF2B5EF4-FFF2-40B4-BE49-F238E27FC236}">
                <a16:creationId xmlns:a16="http://schemas.microsoft.com/office/drawing/2014/main" id="{1ABE0632-A13A-1D2A-2E72-2189CC05C15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82667" y="4700064"/>
            <a:ext cx="965216" cy="965216"/>
          </a:xfrm>
          <a:prstGeom prst="rect">
            <a:avLst/>
          </a:prstGeom>
        </p:spPr>
      </p:pic>
    </p:spTree>
    <p:extLst>
      <p:ext uri="{BB962C8B-B14F-4D97-AF65-F5344CB8AC3E}">
        <p14:creationId xmlns:p14="http://schemas.microsoft.com/office/powerpoint/2010/main" val="12390720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6">
          <a:extLst>
            <a:ext uri="{FF2B5EF4-FFF2-40B4-BE49-F238E27FC236}">
              <a16:creationId xmlns:a16="http://schemas.microsoft.com/office/drawing/2014/main" id="{2E0282E6-4F88-590A-428C-5234F545D690}"/>
            </a:ext>
          </a:extLst>
        </p:cNvPr>
        <p:cNvGrpSpPr/>
        <p:nvPr/>
      </p:nvGrpSpPr>
      <p:grpSpPr>
        <a:xfrm>
          <a:off x="0" y="0"/>
          <a:ext cx="0" cy="0"/>
          <a:chOff x="0" y="0"/>
          <a:chExt cx="0" cy="0"/>
        </a:xfrm>
      </p:grpSpPr>
      <p:cxnSp>
        <p:nvCxnSpPr>
          <p:cNvPr id="297" name="Google Shape;297;p24">
            <a:extLst>
              <a:ext uri="{FF2B5EF4-FFF2-40B4-BE49-F238E27FC236}">
                <a16:creationId xmlns:a16="http://schemas.microsoft.com/office/drawing/2014/main" id="{FA90FF24-6061-49C8-F9ED-F5F7CC95D4FB}"/>
              </a:ext>
            </a:extLst>
          </p:cNvPr>
          <p:cNvCxnSpPr/>
          <p:nvPr/>
        </p:nvCxnSpPr>
        <p:spPr>
          <a:xfrm>
            <a:off x="1190467" y="1619267"/>
            <a:ext cx="9811200" cy="0"/>
          </a:xfrm>
          <a:prstGeom prst="straightConnector1">
            <a:avLst/>
          </a:prstGeom>
          <a:noFill/>
          <a:ln w="9525" cap="flat" cmpd="sng">
            <a:solidFill>
              <a:schemeClr val="accent5"/>
            </a:solidFill>
            <a:prstDash val="solid"/>
            <a:miter lim="800000"/>
            <a:headEnd type="none" w="sm" len="sm"/>
            <a:tailEnd type="none" w="sm" len="sm"/>
          </a:ln>
        </p:spPr>
      </p:cxnSp>
      <p:cxnSp>
        <p:nvCxnSpPr>
          <p:cNvPr id="298" name="Google Shape;298;p24">
            <a:extLst>
              <a:ext uri="{FF2B5EF4-FFF2-40B4-BE49-F238E27FC236}">
                <a16:creationId xmlns:a16="http://schemas.microsoft.com/office/drawing/2014/main" id="{9AB882AA-5795-A44C-FD17-2F50A289B92E}"/>
              </a:ext>
            </a:extLst>
          </p:cNvPr>
          <p:cNvCxnSpPr/>
          <p:nvPr/>
        </p:nvCxnSpPr>
        <p:spPr>
          <a:xfrm>
            <a:off x="1190467" y="2127267"/>
            <a:ext cx="9811200" cy="0"/>
          </a:xfrm>
          <a:prstGeom prst="straightConnector1">
            <a:avLst/>
          </a:prstGeom>
          <a:noFill/>
          <a:ln w="9525" cap="flat" cmpd="sng">
            <a:solidFill>
              <a:schemeClr val="accent5"/>
            </a:solidFill>
            <a:prstDash val="solid"/>
            <a:miter lim="800000"/>
            <a:headEnd type="none" w="sm" len="sm"/>
            <a:tailEnd type="none" w="sm" len="sm"/>
          </a:ln>
        </p:spPr>
      </p:cxnSp>
      <p:cxnSp>
        <p:nvCxnSpPr>
          <p:cNvPr id="299" name="Google Shape;299;p24">
            <a:extLst>
              <a:ext uri="{FF2B5EF4-FFF2-40B4-BE49-F238E27FC236}">
                <a16:creationId xmlns:a16="http://schemas.microsoft.com/office/drawing/2014/main" id="{8EEA647D-B067-CBB0-C569-82F2AAFC7ED5}"/>
              </a:ext>
            </a:extLst>
          </p:cNvPr>
          <p:cNvCxnSpPr/>
          <p:nvPr/>
        </p:nvCxnSpPr>
        <p:spPr>
          <a:xfrm>
            <a:off x="1190467" y="3164433"/>
            <a:ext cx="9811200" cy="0"/>
          </a:xfrm>
          <a:prstGeom prst="straightConnector1">
            <a:avLst/>
          </a:prstGeom>
          <a:noFill/>
          <a:ln w="9525" cap="flat" cmpd="sng">
            <a:solidFill>
              <a:schemeClr val="accent5"/>
            </a:solidFill>
            <a:prstDash val="solid"/>
            <a:miter lim="800000"/>
            <a:headEnd type="none" w="sm" len="sm"/>
            <a:tailEnd type="none" w="sm" len="sm"/>
          </a:ln>
        </p:spPr>
      </p:cxnSp>
      <p:cxnSp>
        <p:nvCxnSpPr>
          <p:cNvPr id="300" name="Google Shape;300;p24">
            <a:extLst>
              <a:ext uri="{FF2B5EF4-FFF2-40B4-BE49-F238E27FC236}">
                <a16:creationId xmlns:a16="http://schemas.microsoft.com/office/drawing/2014/main" id="{7B26E4FC-7C47-B1FD-C6A2-C9704E34627C}"/>
              </a:ext>
            </a:extLst>
          </p:cNvPr>
          <p:cNvCxnSpPr/>
          <p:nvPr/>
        </p:nvCxnSpPr>
        <p:spPr>
          <a:xfrm>
            <a:off x="1190467" y="4201600"/>
            <a:ext cx="9811200" cy="0"/>
          </a:xfrm>
          <a:prstGeom prst="straightConnector1">
            <a:avLst/>
          </a:prstGeom>
          <a:noFill/>
          <a:ln w="9525" cap="flat" cmpd="sng">
            <a:solidFill>
              <a:schemeClr val="accent5"/>
            </a:solidFill>
            <a:prstDash val="solid"/>
            <a:miter lim="800000"/>
            <a:headEnd type="none" w="sm" len="sm"/>
            <a:tailEnd type="none" w="sm" len="sm"/>
          </a:ln>
        </p:spPr>
      </p:cxnSp>
      <p:cxnSp>
        <p:nvCxnSpPr>
          <p:cNvPr id="301" name="Google Shape;301;p24">
            <a:extLst>
              <a:ext uri="{FF2B5EF4-FFF2-40B4-BE49-F238E27FC236}">
                <a16:creationId xmlns:a16="http://schemas.microsoft.com/office/drawing/2014/main" id="{F5961194-80B3-3ACB-467D-A30EC9DE53EB}"/>
              </a:ext>
            </a:extLst>
          </p:cNvPr>
          <p:cNvCxnSpPr/>
          <p:nvPr/>
        </p:nvCxnSpPr>
        <p:spPr>
          <a:xfrm>
            <a:off x="1190467" y="5238767"/>
            <a:ext cx="9811200" cy="0"/>
          </a:xfrm>
          <a:prstGeom prst="straightConnector1">
            <a:avLst/>
          </a:prstGeom>
          <a:noFill/>
          <a:ln w="9525" cap="flat" cmpd="sng">
            <a:solidFill>
              <a:schemeClr val="accent5"/>
            </a:solidFill>
            <a:prstDash val="solid"/>
            <a:miter lim="800000"/>
            <a:headEnd type="none" w="sm" len="sm"/>
            <a:tailEnd type="none" w="sm" len="sm"/>
          </a:ln>
        </p:spPr>
      </p:cxnSp>
      <p:sp>
        <p:nvSpPr>
          <p:cNvPr id="302" name="Google Shape;302;p24">
            <a:extLst>
              <a:ext uri="{FF2B5EF4-FFF2-40B4-BE49-F238E27FC236}">
                <a16:creationId xmlns:a16="http://schemas.microsoft.com/office/drawing/2014/main" id="{AC0D11B2-646B-B384-E48E-1897B3C715CD}"/>
              </a:ext>
            </a:extLst>
          </p:cNvPr>
          <p:cNvSpPr txBox="1"/>
          <p:nvPr/>
        </p:nvSpPr>
        <p:spPr>
          <a:xfrm>
            <a:off x="1395123" y="2276501"/>
            <a:ext cx="2630779" cy="738664"/>
          </a:xfrm>
          <a:prstGeom prst="rect">
            <a:avLst/>
          </a:prstGeom>
          <a:noFill/>
          <a:ln>
            <a:noFill/>
          </a:ln>
        </p:spPr>
        <p:txBody>
          <a:bodyPr spcFirstLastPara="1" wrap="square" lIns="91433" tIns="45700" rIns="91433" bIns="45700" anchor="ctr" anchorCtr="0">
            <a:noAutofit/>
          </a:bodyPr>
          <a:lstStyle/>
          <a:p>
            <a:pPr algn="ctr" defTabSz="1219170">
              <a:buClr>
                <a:srgbClr val="000000"/>
              </a:buClr>
              <a:buSzPts val="1000"/>
            </a:pPr>
            <a:r>
              <a:rPr lang="es-AR" altLang="ko" sz="1333" kern="0">
                <a:solidFill>
                  <a:srgbClr val="242C4F"/>
                </a:solidFill>
                <a:latin typeface="Montserrat Medium"/>
                <a:ea typeface="Montserrat Medium"/>
                <a:cs typeface="Montserrat Medium"/>
                <a:sym typeface="Montserrat Medium"/>
              </a:rPr>
              <a:t>Lorem ipsum dolor sit amet, consectetur adipisicing elit, sed do eiusmod tempor</a:t>
            </a:r>
            <a:endParaRPr sz="1333" kern="0">
              <a:solidFill>
                <a:srgbClr val="242C4F"/>
              </a:solidFill>
              <a:latin typeface="Montserrat Medium"/>
              <a:ea typeface="Montserrat Medium"/>
              <a:cs typeface="Montserrat Medium"/>
              <a:sym typeface="Montserrat Medium"/>
            </a:endParaRPr>
          </a:p>
        </p:txBody>
      </p:sp>
      <p:sp>
        <p:nvSpPr>
          <p:cNvPr id="303" name="Google Shape;303;p24">
            <a:extLst>
              <a:ext uri="{FF2B5EF4-FFF2-40B4-BE49-F238E27FC236}">
                <a16:creationId xmlns:a16="http://schemas.microsoft.com/office/drawing/2014/main" id="{1A5F904A-64BC-4BB9-4B66-71DE0A88E4D5}"/>
              </a:ext>
            </a:extLst>
          </p:cNvPr>
          <p:cNvSpPr/>
          <p:nvPr/>
        </p:nvSpPr>
        <p:spPr>
          <a:xfrm>
            <a:off x="1395123" y="1703973"/>
            <a:ext cx="2630779" cy="338555"/>
          </a:xfrm>
          <a:prstGeom prst="rect">
            <a:avLst/>
          </a:prstGeom>
          <a:noFill/>
          <a:ln>
            <a:noFill/>
          </a:ln>
        </p:spPr>
        <p:txBody>
          <a:bodyPr spcFirstLastPara="1" wrap="square" lIns="91433" tIns="45700" rIns="91433" bIns="45700" anchor="ctr" anchorCtr="0">
            <a:noAutofit/>
          </a:bodyPr>
          <a:lstStyle/>
          <a:p>
            <a:pPr algn="ctr" defTabSz="1219170">
              <a:buClr>
                <a:srgbClr val="000000"/>
              </a:buClr>
              <a:buSzPts val="1200"/>
            </a:pPr>
            <a:r>
              <a:rPr lang="es-AR" altLang="ko" sz="1600" kern="0">
                <a:solidFill>
                  <a:srgbClr val="242C4F"/>
                </a:solidFill>
                <a:latin typeface="Montserrat SemiBold"/>
                <a:ea typeface="Montserrat SemiBold"/>
                <a:cs typeface="Montserrat SemiBold"/>
                <a:sym typeface="Montserrat SemiBold"/>
              </a:rPr>
              <a:t>OPORTUNIDAD</a:t>
            </a:r>
            <a:endParaRPr sz="1600" kern="0">
              <a:solidFill>
                <a:srgbClr val="242C4F"/>
              </a:solidFill>
              <a:latin typeface="Montserrat SemiBold"/>
              <a:ea typeface="Montserrat SemiBold"/>
              <a:cs typeface="Montserrat SemiBold"/>
              <a:sym typeface="Montserrat SemiBold"/>
            </a:endParaRPr>
          </a:p>
        </p:txBody>
      </p:sp>
      <p:sp>
        <p:nvSpPr>
          <p:cNvPr id="304" name="Google Shape;304;p24">
            <a:extLst>
              <a:ext uri="{FF2B5EF4-FFF2-40B4-BE49-F238E27FC236}">
                <a16:creationId xmlns:a16="http://schemas.microsoft.com/office/drawing/2014/main" id="{6DFCA660-8B96-7948-7C4E-4231602BAD8E}"/>
              </a:ext>
            </a:extLst>
          </p:cNvPr>
          <p:cNvSpPr txBox="1"/>
          <p:nvPr/>
        </p:nvSpPr>
        <p:spPr>
          <a:xfrm>
            <a:off x="1395123" y="3313667"/>
            <a:ext cx="2630779" cy="738664"/>
          </a:xfrm>
          <a:prstGeom prst="rect">
            <a:avLst/>
          </a:prstGeom>
          <a:noFill/>
          <a:ln>
            <a:noFill/>
          </a:ln>
        </p:spPr>
        <p:txBody>
          <a:bodyPr spcFirstLastPara="1" wrap="square" lIns="91433" tIns="45700" rIns="91433" bIns="45700" anchor="ctr" anchorCtr="0">
            <a:noAutofit/>
          </a:bodyPr>
          <a:lstStyle/>
          <a:p>
            <a:pPr algn="ctr" defTabSz="1219170">
              <a:buClr>
                <a:srgbClr val="000000"/>
              </a:buClr>
              <a:buSzPts val="1000"/>
            </a:pPr>
            <a:r>
              <a:rPr lang="es-AR" altLang="ko" sz="1333" kern="0">
                <a:solidFill>
                  <a:srgbClr val="242C4F"/>
                </a:solidFill>
                <a:latin typeface="Montserrat Medium"/>
                <a:ea typeface="Montserrat Medium"/>
                <a:cs typeface="Montserrat Medium"/>
                <a:sym typeface="Montserrat Medium"/>
              </a:rPr>
              <a:t>Lorem ipsum dolor sit amet, consectetur adipisicing elit, sed do eiusmod tempor</a:t>
            </a:r>
            <a:endParaRPr sz="1333" kern="0">
              <a:solidFill>
                <a:srgbClr val="242C4F"/>
              </a:solidFill>
              <a:latin typeface="Montserrat Medium"/>
              <a:ea typeface="Montserrat Medium"/>
              <a:cs typeface="Montserrat Medium"/>
              <a:sym typeface="Montserrat Medium"/>
            </a:endParaRPr>
          </a:p>
        </p:txBody>
      </p:sp>
      <p:sp>
        <p:nvSpPr>
          <p:cNvPr id="305" name="Google Shape;305;p24">
            <a:extLst>
              <a:ext uri="{FF2B5EF4-FFF2-40B4-BE49-F238E27FC236}">
                <a16:creationId xmlns:a16="http://schemas.microsoft.com/office/drawing/2014/main" id="{43788B49-E034-EE44-5634-27BDFB77543C}"/>
              </a:ext>
            </a:extLst>
          </p:cNvPr>
          <p:cNvSpPr txBox="1"/>
          <p:nvPr/>
        </p:nvSpPr>
        <p:spPr>
          <a:xfrm>
            <a:off x="1395123" y="4350831"/>
            <a:ext cx="2630779" cy="738664"/>
          </a:xfrm>
          <a:prstGeom prst="rect">
            <a:avLst/>
          </a:prstGeom>
          <a:noFill/>
          <a:ln>
            <a:noFill/>
          </a:ln>
        </p:spPr>
        <p:txBody>
          <a:bodyPr spcFirstLastPara="1" wrap="square" lIns="91433" tIns="45700" rIns="91433" bIns="45700" anchor="ctr" anchorCtr="0">
            <a:noAutofit/>
          </a:bodyPr>
          <a:lstStyle/>
          <a:p>
            <a:pPr algn="ctr" defTabSz="1219170">
              <a:buClr>
                <a:srgbClr val="000000"/>
              </a:buClr>
              <a:buSzPts val="1000"/>
            </a:pPr>
            <a:r>
              <a:rPr lang="es-AR" altLang="ko" sz="1333" kern="0">
                <a:solidFill>
                  <a:srgbClr val="242C4F"/>
                </a:solidFill>
                <a:latin typeface="Montserrat Medium"/>
                <a:ea typeface="Montserrat Medium"/>
                <a:cs typeface="Montserrat Medium"/>
                <a:sym typeface="Montserrat Medium"/>
              </a:rPr>
              <a:t>Lorem ipsum dolor sit amet, consectetur adipisicing elit, sed do eiusmod tempor</a:t>
            </a:r>
            <a:endParaRPr sz="1333" kern="0">
              <a:solidFill>
                <a:srgbClr val="242C4F"/>
              </a:solidFill>
              <a:latin typeface="Montserrat Medium"/>
              <a:ea typeface="Montserrat Medium"/>
              <a:cs typeface="Montserrat Medium"/>
              <a:sym typeface="Montserrat Medium"/>
            </a:endParaRPr>
          </a:p>
        </p:txBody>
      </p:sp>
      <p:sp>
        <p:nvSpPr>
          <p:cNvPr id="306" name="Google Shape;306;p24">
            <a:extLst>
              <a:ext uri="{FF2B5EF4-FFF2-40B4-BE49-F238E27FC236}">
                <a16:creationId xmlns:a16="http://schemas.microsoft.com/office/drawing/2014/main" id="{CCB2F5D9-D51A-6065-8BC7-EFE1F24E09C9}"/>
              </a:ext>
            </a:extLst>
          </p:cNvPr>
          <p:cNvSpPr txBox="1"/>
          <p:nvPr/>
        </p:nvSpPr>
        <p:spPr>
          <a:xfrm>
            <a:off x="4780612" y="2276501"/>
            <a:ext cx="2630779" cy="738664"/>
          </a:xfrm>
          <a:prstGeom prst="rect">
            <a:avLst/>
          </a:prstGeom>
          <a:noFill/>
          <a:ln>
            <a:noFill/>
          </a:ln>
        </p:spPr>
        <p:txBody>
          <a:bodyPr spcFirstLastPara="1" wrap="square" lIns="91433" tIns="45700" rIns="91433" bIns="45700" anchor="ctr" anchorCtr="0">
            <a:noAutofit/>
          </a:bodyPr>
          <a:lstStyle/>
          <a:p>
            <a:pPr algn="ctr" defTabSz="1219170">
              <a:buClr>
                <a:srgbClr val="000000"/>
              </a:buClr>
              <a:buSzPts val="1000"/>
            </a:pPr>
            <a:r>
              <a:rPr lang="es-AR" altLang="ko" sz="1333" kern="0">
                <a:solidFill>
                  <a:srgbClr val="242C4F"/>
                </a:solidFill>
                <a:latin typeface="Montserrat Medium"/>
                <a:ea typeface="Montserrat Medium"/>
                <a:cs typeface="Montserrat Medium"/>
                <a:sym typeface="Montserrat Medium"/>
              </a:rPr>
              <a:t>Lorem ipsum dolor sit amet, consectetur adipisicing elit, sed do eiusmod tempor</a:t>
            </a:r>
            <a:endParaRPr sz="1333" kern="0">
              <a:solidFill>
                <a:srgbClr val="242C4F"/>
              </a:solidFill>
              <a:latin typeface="Montserrat Medium"/>
              <a:ea typeface="Montserrat Medium"/>
              <a:cs typeface="Montserrat Medium"/>
              <a:sym typeface="Montserrat Medium"/>
            </a:endParaRPr>
          </a:p>
        </p:txBody>
      </p:sp>
      <p:sp>
        <p:nvSpPr>
          <p:cNvPr id="307" name="Google Shape;307;p24">
            <a:extLst>
              <a:ext uri="{FF2B5EF4-FFF2-40B4-BE49-F238E27FC236}">
                <a16:creationId xmlns:a16="http://schemas.microsoft.com/office/drawing/2014/main" id="{04105BF8-A1E7-9D16-3FFF-14E8D2523DC3}"/>
              </a:ext>
            </a:extLst>
          </p:cNvPr>
          <p:cNvSpPr/>
          <p:nvPr/>
        </p:nvSpPr>
        <p:spPr>
          <a:xfrm>
            <a:off x="4780612" y="1703973"/>
            <a:ext cx="2630779" cy="338555"/>
          </a:xfrm>
          <a:prstGeom prst="rect">
            <a:avLst/>
          </a:prstGeom>
          <a:noFill/>
          <a:ln>
            <a:noFill/>
          </a:ln>
        </p:spPr>
        <p:txBody>
          <a:bodyPr spcFirstLastPara="1" wrap="square" lIns="91433" tIns="45700" rIns="91433" bIns="45700" anchor="ctr" anchorCtr="0">
            <a:noAutofit/>
          </a:bodyPr>
          <a:lstStyle/>
          <a:p>
            <a:pPr algn="ctr" defTabSz="1219170">
              <a:buClr>
                <a:srgbClr val="000000"/>
              </a:buClr>
              <a:buSzPts val="1200"/>
            </a:pPr>
            <a:r>
              <a:rPr lang="es-AR" altLang="ko" sz="1600" kern="0">
                <a:solidFill>
                  <a:srgbClr val="242C4F"/>
                </a:solidFill>
                <a:latin typeface="Montserrat SemiBold"/>
                <a:ea typeface="Montserrat SemiBold"/>
                <a:cs typeface="Montserrat SemiBold"/>
                <a:sym typeface="Montserrat SemiBold"/>
              </a:rPr>
              <a:t>OFERTA</a:t>
            </a:r>
            <a:endParaRPr sz="1600" kern="0">
              <a:solidFill>
                <a:srgbClr val="242C4F"/>
              </a:solidFill>
              <a:latin typeface="Montserrat SemiBold"/>
              <a:ea typeface="Montserrat SemiBold"/>
              <a:cs typeface="Montserrat SemiBold"/>
              <a:sym typeface="Montserrat SemiBold"/>
            </a:endParaRPr>
          </a:p>
        </p:txBody>
      </p:sp>
      <p:sp>
        <p:nvSpPr>
          <p:cNvPr id="308" name="Google Shape;308;p24">
            <a:extLst>
              <a:ext uri="{FF2B5EF4-FFF2-40B4-BE49-F238E27FC236}">
                <a16:creationId xmlns:a16="http://schemas.microsoft.com/office/drawing/2014/main" id="{49995321-E6EC-678B-FC09-655215EFADC1}"/>
              </a:ext>
            </a:extLst>
          </p:cNvPr>
          <p:cNvSpPr txBox="1"/>
          <p:nvPr/>
        </p:nvSpPr>
        <p:spPr>
          <a:xfrm>
            <a:off x="4780612" y="3313667"/>
            <a:ext cx="2630779" cy="738664"/>
          </a:xfrm>
          <a:prstGeom prst="rect">
            <a:avLst/>
          </a:prstGeom>
          <a:noFill/>
          <a:ln>
            <a:noFill/>
          </a:ln>
        </p:spPr>
        <p:txBody>
          <a:bodyPr spcFirstLastPara="1" wrap="square" lIns="91433" tIns="45700" rIns="91433" bIns="45700" anchor="ctr" anchorCtr="0">
            <a:noAutofit/>
          </a:bodyPr>
          <a:lstStyle/>
          <a:p>
            <a:pPr algn="ctr" defTabSz="1219170">
              <a:buClr>
                <a:srgbClr val="000000"/>
              </a:buClr>
              <a:buSzPts val="1000"/>
            </a:pPr>
            <a:r>
              <a:rPr lang="es-AR" altLang="ko" sz="1333" kern="0">
                <a:solidFill>
                  <a:srgbClr val="242C4F"/>
                </a:solidFill>
                <a:latin typeface="Montserrat Medium"/>
                <a:ea typeface="Montserrat Medium"/>
                <a:cs typeface="Montserrat Medium"/>
                <a:sym typeface="Montserrat Medium"/>
              </a:rPr>
              <a:t>Lorem ipsum dolor sit amet, consectetur adipisicing elit, sed do eiusmod tempor</a:t>
            </a:r>
            <a:endParaRPr sz="1333" kern="0">
              <a:solidFill>
                <a:srgbClr val="242C4F"/>
              </a:solidFill>
              <a:latin typeface="Montserrat Medium"/>
              <a:ea typeface="Montserrat Medium"/>
              <a:cs typeface="Montserrat Medium"/>
              <a:sym typeface="Montserrat Medium"/>
            </a:endParaRPr>
          </a:p>
        </p:txBody>
      </p:sp>
      <p:sp>
        <p:nvSpPr>
          <p:cNvPr id="309" name="Google Shape;309;p24">
            <a:extLst>
              <a:ext uri="{FF2B5EF4-FFF2-40B4-BE49-F238E27FC236}">
                <a16:creationId xmlns:a16="http://schemas.microsoft.com/office/drawing/2014/main" id="{82821CE4-6EF7-4E1C-401C-C36E099BD52E}"/>
              </a:ext>
            </a:extLst>
          </p:cNvPr>
          <p:cNvSpPr txBox="1"/>
          <p:nvPr/>
        </p:nvSpPr>
        <p:spPr>
          <a:xfrm>
            <a:off x="4780612" y="4350831"/>
            <a:ext cx="2630779" cy="738664"/>
          </a:xfrm>
          <a:prstGeom prst="rect">
            <a:avLst/>
          </a:prstGeom>
          <a:noFill/>
          <a:ln>
            <a:noFill/>
          </a:ln>
        </p:spPr>
        <p:txBody>
          <a:bodyPr spcFirstLastPara="1" wrap="square" lIns="91433" tIns="45700" rIns="91433" bIns="45700" anchor="ctr" anchorCtr="0">
            <a:noAutofit/>
          </a:bodyPr>
          <a:lstStyle/>
          <a:p>
            <a:pPr algn="ctr" defTabSz="1219170">
              <a:buClr>
                <a:srgbClr val="000000"/>
              </a:buClr>
              <a:buSzPts val="1000"/>
            </a:pPr>
            <a:r>
              <a:rPr lang="es-AR" altLang="ko" sz="1333" kern="0">
                <a:solidFill>
                  <a:srgbClr val="242C4F"/>
                </a:solidFill>
                <a:latin typeface="Montserrat Medium"/>
                <a:ea typeface="Montserrat Medium"/>
                <a:cs typeface="Montserrat Medium"/>
                <a:sym typeface="Montserrat Medium"/>
              </a:rPr>
              <a:t>Lorem ipsum dolor sit amet, consectetur adipisicing elit, sed do eiusmod tempor</a:t>
            </a:r>
            <a:endParaRPr sz="1333" kern="0">
              <a:solidFill>
                <a:srgbClr val="242C4F"/>
              </a:solidFill>
              <a:latin typeface="Montserrat Medium"/>
              <a:ea typeface="Montserrat Medium"/>
              <a:cs typeface="Montserrat Medium"/>
              <a:sym typeface="Montserrat Medium"/>
            </a:endParaRPr>
          </a:p>
        </p:txBody>
      </p:sp>
      <p:sp>
        <p:nvSpPr>
          <p:cNvPr id="310" name="Google Shape;310;p24">
            <a:extLst>
              <a:ext uri="{FF2B5EF4-FFF2-40B4-BE49-F238E27FC236}">
                <a16:creationId xmlns:a16="http://schemas.microsoft.com/office/drawing/2014/main" id="{0FE1B1D3-5404-09A8-0DF9-0AF624C61AB2}"/>
              </a:ext>
            </a:extLst>
          </p:cNvPr>
          <p:cNvSpPr txBox="1"/>
          <p:nvPr/>
        </p:nvSpPr>
        <p:spPr>
          <a:xfrm>
            <a:off x="8166103" y="2276501"/>
            <a:ext cx="2630779" cy="738664"/>
          </a:xfrm>
          <a:prstGeom prst="rect">
            <a:avLst/>
          </a:prstGeom>
          <a:noFill/>
          <a:ln>
            <a:noFill/>
          </a:ln>
        </p:spPr>
        <p:txBody>
          <a:bodyPr spcFirstLastPara="1" wrap="square" lIns="91433" tIns="45700" rIns="91433" bIns="45700" anchor="ctr" anchorCtr="0">
            <a:noAutofit/>
          </a:bodyPr>
          <a:lstStyle/>
          <a:p>
            <a:pPr algn="ctr" defTabSz="1219170">
              <a:buClr>
                <a:srgbClr val="000000"/>
              </a:buClr>
              <a:buSzPts val="1000"/>
            </a:pPr>
            <a:r>
              <a:rPr lang="es-AR" altLang="ko" sz="1333" kern="0">
                <a:solidFill>
                  <a:srgbClr val="242C4F"/>
                </a:solidFill>
                <a:latin typeface="Montserrat Medium"/>
                <a:ea typeface="Montserrat Medium"/>
                <a:cs typeface="Montserrat Medium"/>
                <a:sym typeface="Montserrat Medium"/>
              </a:rPr>
              <a:t>Lorem ipsum dolor sit amet, consectetur adipisicing elit, sed do eiusmod tempor</a:t>
            </a:r>
            <a:endParaRPr sz="1333" kern="0">
              <a:solidFill>
                <a:srgbClr val="242C4F"/>
              </a:solidFill>
              <a:latin typeface="Montserrat Medium"/>
              <a:ea typeface="Montserrat Medium"/>
              <a:cs typeface="Montserrat Medium"/>
              <a:sym typeface="Montserrat Medium"/>
            </a:endParaRPr>
          </a:p>
        </p:txBody>
      </p:sp>
      <p:sp>
        <p:nvSpPr>
          <p:cNvPr id="311" name="Google Shape;311;p24">
            <a:extLst>
              <a:ext uri="{FF2B5EF4-FFF2-40B4-BE49-F238E27FC236}">
                <a16:creationId xmlns:a16="http://schemas.microsoft.com/office/drawing/2014/main" id="{988F37E6-A835-A04A-7792-B78CEDD6F571}"/>
              </a:ext>
            </a:extLst>
          </p:cNvPr>
          <p:cNvSpPr/>
          <p:nvPr/>
        </p:nvSpPr>
        <p:spPr>
          <a:xfrm>
            <a:off x="8166103" y="1703973"/>
            <a:ext cx="2630779" cy="338555"/>
          </a:xfrm>
          <a:prstGeom prst="rect">
            <a:avLst/>
          </a:prstGeom>
          <a:noFill/>
          <a:ln>
            <a:noFill/>
          </a:ln>
        </p:spPr>
        <p:txBody>
          <a:bodyPr spcFirstLastPara="1" wrap="square" lIns="91433" tIns="45700" rIns="91433" bIns="45700" anchor="ctr" anchorCtr="0">
            <a:noAutofit/>
          </a:bodyPr>
          <a:lstStyle/>
          <a:p>
            <a:pPr algn="ctr" defTabSz="1219170">
              <a:buClr>
                <a:srgbClr val="000000"/>
              </a:buClr>
              <a:buSzPts val="1200"/>
            </a:pPr>
            <a:r>
              <a:rPr lang="es-AR" altLang="ko" sz="1600" kern="0">
                <a:solidFill>
                  <a:srgbClr val="242C4F"/>
                </a:solidFill>
                <a:latin typeface="Montserrat SemiBold"/>
                <a:ea typeface="Montserrat SemiBold"/>
                <a:cs typeface="Montserrat SemiBold"/>
                <a:sym typeface="Montserrat SemiBold"/>
              </a:rPr>
              <a:t>IMPLEMENTACIÓN</a:t>
            </a:r>
            <a:endParaRPr sz="1600" kern="0">
              <a:solidFill>
                <a:srgbClr val="242C4F"/>
              </a:solidFill>
              <a:latin typeface="Montserrat SemiBold"/>
              <a:ea typeface="Montserrat SemiBold"/>
              <a:cs typeface="Montserrat SemiBold"/>
              <a:sym typeface="Montserrat SemiBold"/>
            </a:endParaRPr>
          </a:p>
        </p:txBody>
      </p:sp>
      <p:sp>
        <p:nvSpPr>
          <p:cNvPr id="312" name="Google Shape;312;p24">
            <a:extLst>
              <a:ext uri="{FF2B5EF4-FFF2-40B4-BE49-F238E27FC236}">
                <a16:creationId xmlns:a16="http://schemas.microsoft.com/office/drawing/2014/main" id="{A930DF5A-DD68-FAFF-27D8-20D2CBF75BF1}"/>
              </a:ext>
            </a:extLst>
          </p:cNvPr>
          <p:cNvSpPr txBox="1"/>
          <p:nvPr/>
        </p:nvSpPr>
        <p:spPr>
          <a:xfrm>
            <a:off x="8166103" y="3313667"/>
            <a:ext cx="2630779" cy="738664"/>
          </a:xfrm>
          <a:prstGeom prst="rect">
            <a:avLst/>
          </a:prstGeom>
          <a:noFill/>
          <a:ln>
            <a:noFill/>
          </a:ln>
        </p:spPr>
        <p:txBody>
          <a:bodyPr spcFirstLastPara="1" wrap="square" lIns="91433" tIns="45700" rIns="91433" bIns="45700" anchor="ctr" anchorCtr="0">
            <a:noAutofit/>
          </a:bodyPr>
          <a:lstStyle/>
          <a:p>
            <a:pPr algn="ctr" defTabSz="1219170">
              <a:buClr>
                <a:srgbClr val="000000"/>
              </a:buClr>
              <a:buSzPts val="1000"/>
            </a:pPr>
            <a:r>
              <a:rPr lang="es-AR" altLang="ko" sz="1333" kern="0">
                <a:solidFill>
                  <a:srgbClr val="242C4F"/>
                </a:solidFill>
                <a:latin typeface="Montserrat Medium"/>
                <a:ea typeface="Montserrat Medium"/>
                <a:cs typeface="Montserrat Medium"/>
                <a:sym typeface="Montserrat Medium"/>
              </a:rPr>
              <a:t>Lorem ipsum dolor sit amet, consectetur adipisicing elit, sed do eiusmod tempor</a:t>
            </a:r>
            <a:endParaRPr sz="1333" kern="0">
              <a:solidFill>
                <a:srgbClr val="242C4F"/>
              </a:solidFill>
              <a:latin typeface="Montserrat Medium"/>
              <a:ea typeface="Montserrat Medium"/>
              <a:cs typeface="Montserrat Medium"/>
              <a:sym typeface="Montserrat Medium"/>
            </a:endParaRPr>
          </a:p>
        </p:txBody>
      </p:sp>
      <p:sp>
        <p:nvSpPr>
          <p:cNvPr id="313" name="Google Shape;313;p24">
            <a:extLst>
              <a:ext uri="{FF2B5EF4-FFF2-40B4-BE49-F238E27FC236}">
                <a16:creationId xmlns:a16="http://schemas.microsoft.com/office/drawing/2014/main" id="{CA587D83-A316-1226-28B5-A8A578CAF37E}"/>
              </a:ext>
            </a:extLst>
          </p:cNvPr>
          <p:cNvSpPr txBox="1"/>
          <p:nvPr/>
        </p:nvSpPr>
        <p:spPr>
          <a:xfrm>
            <a:off x="8166103" y="4350831"/>
            <a:ext cx="2630779" cy="738664"/>
          </a:xfrm>
          <a:prstGeom prst="rect">
            <a:avLst/>
          </a:prstGeom>
          <a:noFill/>
          <a:ln>
            <a:noFill/>
          </a:ln>
        </p:spPr>
        <p:txBody>
          <a:bodyPr spcFirstLastPara="1" wrap="square" lIns="91433" tIns="45700" rIns="91433" bIns="45700" anchor="ctr" anchorCtr="0">
            <a:noAutofit/>
          </a:bodyPr>
          <a:lstStyle/>
          <a:p>
            <a:pPr algn="ctr" defTabSz="1219170">
              <a:buClr>
                <a:srgbClr val="000000"/>
              </a:buClr>
              <a:buSzPts val="1000"/>
            </a:pPr>
            <a:r>
              <a:rPr lang="es-AR" altLang="ko" sz="1333" kern="0">
                <a:solidFill>
                  <a:srgbClr val="242C4F"/>
                </a:solidFill>
                <a:latin typeface="Montserrat Medium"/>
                <a:ea typeface="Montserrat Medium"/>
                <a:cs typeface="Montserrat Medium"/>
                <a:sym typeface="Montserrat Medium"/>
              </a:rPr>
              <a:t>Lorem ipsum dolor sit amet, consectetur adipisicing elit, sed do eiusmod tempor</a:t>
            </a:r>
            <a:endParaRPr sz="1333" kern="0">
              <a:solidFill>
                <a:srgbClr val="242C4F"/>
              </a:solidFill>
              <a:latin typeface="Montserrat Medium"/>
              <a:ea typeface="Montserrat Medium"/>
              <a:cs typeface="Montserrat Medium"/>
              <a:sym typeface="Montserrat Medium"/>
            </a:endParaRPr>
          </a:p>
        </p:txBody>
      </p:sp>
      <p:cxnSp>
        <p:nvCxnSpPr>
          <p:cNvPr id="314" name="Google Shape;314;p24">
            <a:extLst>
              <a:ext uri="{FF2B5EF4-FFF2-40B4-BE49-F238E27FC236}">
                <a16:creationId xmlns:a16="http://schemas.microsoft.com/office/drawing/2014/main" id="{C9F596A6-0667-F7BB-03AB-E2AFEBA76F6E}"/>
              </a:ext>
            </a:extLst>
          </p:cNvPr>
          <p:cNvCxnSpPr/>
          <p:nvPr/>
        </p:nvCxnSpPr>
        <p:spPr>
          <a:xfrm>
            <a:off x="1190467" y="1014600"/>
            <a:ext cx="71628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316" name="Google Shape;316;p24">
            <a:extLst>
              <a:ext uri="{FF2B5EF4-FFF2-40B4-BE49-F238E27FC236}">
                <a16:creationId xmlns:a16="http://schemas.microsoft.com/office/drawing/2014/main" id="{1EB59E76-54CC-0840-991A-FCAC0F1FC609}"/>
              </a:ext>
            </a:extLst>
          </p:cNvPr>
          <p:cNvSpPr txBox="1"/>
          <p:nvPr/>
        </p:nvSpPr>
        <p:spPr>
          <a:xfrm>
            <a:off x="1083851"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Insertar título</a:t>
            </a:r>
            <a:endParaRPr sz="2267" b="1" kern="0">
              <a:solidFill>
                <a:srgbClr val="242C4F"/>
              </a:solidFill>
              <a:latin typeface="Lora"/>
              <a:ea typeface="Lora"/>
              <a:cs typeface="Lora"/>
              <a:sym typeface="Lora"/>
            </a:endParaRPr>
          </a:p>
        </p:txBody>
      </p:sp>
      <p:pic>
        <p:nvPicPr>
          <p:cNvPr id="317" name="Google Shape;317;p24">
            <a:extLst>
              <a:ext uri="{FF2B5EF4-FFF2-40B4-BE49-F238E27FC236}">
                <a16:creationId xmlns:a16="http://schemas.microsoft.com/office/drawing/2014/main" id="{2B7A3889-271C-D1EE-09F6-FB6F04336EFD}"/>
              </a:ext>
            </a:extLst>
          </p:cNvPr>
          <p:cNvPicPr preferRelativeResize="0"/>
          <p:nvPr/>
        </p:nvPicPr>
        <p:blipFill rotWithShape="1">
          <a:blip r:embed="rId3">
            <a:alphaModFix/>
          </a:blip>
          <a:srcRect/>
          <a:stretch/>
        </p:blipFill>
        <p:spPr>
          <a:xfrm>
            <a:off x="8853447" y="5659695"/>
            <a:ext cx="2250547" cy="806800"/>
          </a:xfrm>
          <a:prstGeom prst="rect">
            <a:avLst/>
          </a:prstGeom>
          <a:noFill/>
          <a:ln>
            <a:noFill/>
          </a:ln>
        </p:spPr>
      </p:pic>
      <p:sp>
        <p:nvSpPr>
          <p:cNvPr id="4" name="Google Shape;233;p47">
            <a:extLst>
              <a:ext uri="{FF2B5EF4-FFF2-40B4-BE49-F238E27FC236}">
                <a16:creationId xmlns:a16="http://schemas.microsoft.com/office/drawing/2014/main" id="{183123C8-2696-FAAD-7609-54BD3E763E97}"/>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 name="Slide Number Placeholder 5">
            <a:extLst>
              <a:ext uri="{FF2B5EF4-FFF2-40B4-BE49-F238E27FC236}">
                <a16:creationId xmlns:a16="http://schemas.microsoft.com/office/drawing/2014/main" id="{A15CDC47-88D5-7848-7E5F-09C87A59E5C1}"/>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40</a:t>
            </a:fld>
            <a:endParaRPr lang="en-US" sz="1000" dirty="0"/>
          </a:p>
        </p:txBody>
      </p:sp>
      <p:pic>
        <p:nvPicPr>
          <p:cNvPr id="6" name="Gráfico 5">
            <a:extLst>
              <a:ext uri="{FF2B5EF4-FFF2-40B4-BE49-F238E27FC236}">
                <a16:creationId xmlns:a16="http://schemas.microsoft.com/office/drawing/2014/main" id="{26B91C62-D31D-02D5-468B-C2AEBEA97CD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17230253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1">
          <a:extLst>
            <a:ext uri="{FF2B5EF4-FFF2-40B4-BE49-F238E27FC236}">
              <a16:creationId xmlns:a16="http://schemas.microsoft.com/office/drawing/2014/main" id="{15ACFAF7-0D3B-5BC9-B744-3D57E1A34D53}"/>
            </a:ext>
          </a:extLst>
        </p:cNvPr>
        <p:cNvGrpSpPr/>
        <p:nvPr/>
      </p:nvGrpSpPr>
      <p:grpSpPr>
        <a:xfrm>
          <a:off x="0" y="0"/>
          <a:ext cx="0" cy="0"/>
          <a:chOff x="0" y="0"/>
          <a:chExt cx="0" cy="0"/>
        </a:xfrm>
      </p:grpSpPr>
      <p:grpSp>
        <p:nvGrpSpPr>
          <p:cNvPr id="322" name="Google Shape;322;p25">
            <a:extLst>
              <a:ext uri="{FF2B5EF4-FFF2-40B4-BE49-F238E27FC236}">
                <a16:creationId xmlns:a16="http://schemas.microsoft.com/office/drawing/2014/main" id="{211DE01B-4CFD-9177-7A69-B92FCF077753}"/>
              </a:ext>
            </a:extLst>
          </p:cNvPr>
          <p:cNvGrpSpPr/>
          <p:nvPr/>
        </p:nvGrpSpPr>
        <p:grpSpPr>
          <a:xfrm>
            <a:off x="6310299" y="2302232"/>
            <a:ext cx="4954955" cy="755081"/>
            <a:chOff x="6310299" y="1355190"/>
            <a:chExt cx="4954955" cy="755082"/>
          </a:xfrm>
        </p:grpSpPr>
        <p:sp>
          <p:nvSpPr>
            <p:cNvPr id="323" name="Google Shape;323;p25">
              <a:extLst>
                <a:ext uri="{FF2B5EF4-FFF2-40B4-BE49-F238E27FC236}">
                  <a16:creationId xmlns:a16="http://schemas.microsoft.com/office/drawing/2014/main" id="{9314F694-A02B-062B-4830-E4DAAF81F16E}"/>
                </a:ext>
              </a:extLst>
            </p:cNvPr>
            <p:cNvSpPr/>
            <p:nvPr/>
          </p:nvSpPr>
          <p:spPr>
            <a:xfrm>
              <a:off x="6310299" y="1355190"/>
              <a:ext cx="1338721" cy="755082"/>
            </a:xfrm>
            <a:custGeom>
              <a:avLst/>
              <a:gdLst/>
              <a:ahLst/>
              <a:cxnLst/>
              <a:rect l="l" t="t" r="r" b="b"/>
              <a:pathLst>
                <a:path w="1338721" h="755082" extrusionOk="0">
                  <a:moveTo>
                    <a:pt x="377541" y="0"/>
                  </a:moveTo>
                  <a:lnTo>
                    <a:pt x="1338721" y="0"/>
                  </a:lnTo>
                  <a:cubicBezTo>
                    <a:pt x="1130211" y="0"/>
                    <a:pt x="961180" y="169031"/>
                    <a:pt x="961180" y="377541"/>
                  </a:cubicBezTo>
                  <a:cubicBezTo>
                    <a:pt x="961180" y="586051"/>
                    <a:pt x="1130211" y="755082"/>
                    <a:pt x="1338721" y="755082"/>
                  </a:cubicBezTo>
                  <a:lnTo>
                    <a:pt x="377541" y="755082"/>
                  </a:lnTo>
                  <a:cubicBezTo>
                    <a:pt x="169031" y="755082"/>
                    <a:pt x="0" y="586051"/>
                    <a:pt x="0" y="377541"/>
                  </a:cubicBezTo>
                  <a:cubicBezTo>
                    <a:pt x="0" y="169031"/>
                    <a:pt x="169031" y="0"/>
                    <a:pt x="377541" y="0"/>
                  </a:cubicBezTo>
                  <a:close/>
                </a:path>
              </a:pathLst>
            </a:custGeom>
            <a:noFill/>
            <a:ln w="12700" cap="flat" cmpd="sng">
              <a:solidFill>
                <a:schemeClr val="accent5"/>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buSzPts val="1400"/>
              </a:pPr>
              <a:endParaRPr sz="1867" kern="0">
                <a:solidFill>
                  <a:srgbClr val="EDEDED"/>
                </a:solidFill>
                <a:latin typeface="Calibri"/>
                <a:ea typeface="Calibri"/>
                <a:cs typeface="Calibri"/>
                <a:sym typeface="Calibri"/>
              </a:endParaRPr>
            </a:p>
          </p:txBody>
        </p:sp>
        <p:sp>
          <p:nvSpPr>
            <p:cNvPr id="324" name="Google Shape;324;p25">
              <a:extLst>
                <a:ext uri="{FF2B5EF4-FFF2-40B4-BE49-F238E27FC236}">
                  <a16:creationId xmlns:a16="http://schemas.microsoft.com/office/drawing/2014/main" id="{A30235EF-B044-A9E1-B85C-5E50E2A6A487}"/>
                </a:ext>
              </a:extLst>
            </p:cNvPr>
            <p:cNvSpPr/>
            <p:nvPr/>
          </p:nvSpPr>
          <p:spPr>
            <a:xfrm>
              <a:off x="7271478" y="1355190"/>
              <a:ext cx="3993776" cy="755082"/>
            </a:xfrm>
            <a:prstGeom prst="roundRect">
              <a:avLst>
                <a:gd name="adj" fmla="val 50000"/>
              </a:avLst>
            </a:prstGeom>
            <a:noFill/>
            <a:ln w="12700" cap="flat" cmpd="sng">
              <a:solidFill>
                <a:schemeClr val="accent5"/>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buSzPts val="1400"/>
              </a:pPr>
              <a:endParaRPr sz="1867" kern="0">
                <a:solidFill>
                  <a:srgbClr val="EDEDED"/>
                </a:solidFill>
                <a:latin typeface="Calibri"/>
                <a:ea typeface="Calibri"/>
                <a:cs typeface="Calibri"/>
                <a:sym typeface="Calibri"/>
              </a:endParaRPr>
            </a:p>
          </p:txBody>
        </p:sp>
      </p:grpSp>
      <p:grpSp>
        <p:nvGrpSpPr>
          <p:cNvPr id="325" name="Google Shape;325;p25">
            <a:extLst>
              <a:ext uri="{FF2B5EF4-FFF2-40B4-BE49-F238E27FC236}">
                <a16:creationId xmlns:a16="http://schemas.microsoft.com/office/drawing/2014/main" id="{341FF3EF-8492-F7F5-4BA8-CBE23E252607}"/>
              </a:ext>
            </a:extLst>
          </p:cNvPr>
          <p:cNvGrpSpPr/>
          <p:nvPr/>
        </p:nvGrpSpPr>
        <p:grpSpPr>
          <a:xfrm>
            <a:off x="6310299" y="3800688"/>
            <a:ext cx="4954955" cy="755081"/>
            <a:chOff x="6310299" y="1355190"/>
            <a:chExt cx="4954955" cy="755082"/>
          </a:xfrm>
        </p:grpSpPr>
        <p:sp>
          <p:nvSpPr>
            <p:cNvPr id="326" name="Google Shape;326;p25">
              <a:extLst>
                <a:ext uri="{FF2B5EF4-FFF2-40B4-BE49-F238E27FC236}">
                  <a16:creationId xmlns:a16="http://schemas.microsoft.com/office/drawing/2014/main" id="{0DE50005-6185-3E6B-7554-44F6B70BE267}"/>
                </a:ext>
              </a:extLst>
            </p:cNvPr>
            <p:cNvSpPr/>
            <p:nvPr/>
          </p:nvSpPr>
          <p:spPr>
            <a:xfrm>
              <a:off x="6310299" y="1355190"/>
              <a:ext cx="1338721" cy="755082"/>
            </a:xfrm>
            <a:custGeom>
              <a:avLst/>
              <a:gdLst/>
              <a:ahLst/>
              <a:cxnLst/>
              <a:rect l="l" t="t" r="r" b="b"/>
              <a:pathLst>
                <a:path w="1338721" h="755082" extrusionOk="0">
                  <a:moveTo>
                    <a:pt x="377541" y="0"/>
                  </a:moveTo>
                  <a:lnTo>
                    <a:pt x="1338721" y="0"/>
                  </a:lnTo>
                  <a:cubicBezTo>
                    <a:pt x="1130211" y="0"/>
                    <a:pt x="961180" y="169031"/>
                    <a:pt x="961180" y="377541"/>
                  </a:cubicBezTo>
                  <a:cubicBezTo>
                    <a:pt x="961180" y="586051"/>
                    <a:pt x="1130211" y="755082"/>
                    <a:pt x="1338721" y="755082"/>
                  </a:cubicBezTo>
                  <a:lnTo>
                    <a:pt x="377541" y="755082"/>
                  </a:lnTo>
                  <a:cubicBezTo>
                    <a:pt x="169031" y="755082"/>
                    <a:pt x="0" y="586051"/>
                    <a:pt x="0" y="377541"/>
                  </a:cubicBezTo>
                  <a:cubicBezTo>
                    <a:pt x="0" y="169031"/>
                    <a:pt x="169031" y="0"/>
                    <a:pt x="377541" y="0"/>
                  </a:cubicBezTo>
                  <a:close/>
                </a:path>
              </a:pathLst>
            </a:custGeom>
            <a:noFill/>
            <a:ln w="12700" cap="flat" cmpd="sng">
              <a:solidFill>
                <a:schemeClr val="accent5"/>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buSzPts val="1400"/>
              </a:pPr>
              <a:endParaRPr sz="1867" kern="0">
                <a:solidFill>
                  <a:srgbClr val="EDEDED"/>
                </a:solidFill>
                <a:latin typeface="Calibri"/>
                <a:ea typeface="Calibri"/>
                <a:cs typeface="Calibri"/>
                <a:sym typeface="Calibri"/>
              </a:endParaRPr>
            </a:p>
          </p:txBody>
        </p:sp>
        <p:sp>
          <p:nvSpPr>
            <p:cNvPr id="327" name="Google Shape;327;p25">
              <a:extLst>
                <a:ext uri="{FF2B5EF4-FFF2-40B4-BE49-F238E27FC236}">
                  <a16:creationId xmlns:a16="http://schemas.microsoft.com/office/drawing/2014/main" id="{7C00C643-3B40-E858-BFFB-A30D0798DF6D}"/>
                </a:ext>
              </a:extLst>
            </p:cNvPr>
            <p:cNvSpPr/>
            <p:nvPr/>
          </p:nvSpPr>
          <p:spPr>
            <a:xfrm>
              <a:off x="7271478" y="1355190"/>
              <a:ext cx="3993776" cy="755082"/>
            </a:xfrm>
            <a:prstGeom prst="roundRect">
              <a:avLst>
                <a:gd name="adj" fmla="val 50000"/>
              </a:avLst>
            </a:prstGeom>
            <a:noFill/>
            <a:ln w="12700" cap="flat" cmpd="sng">
              <a:solidFill>
                <a:schemeClr val="accent5"/>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buSzPts val="1400"/>
              </a:pPr>
              <a:endParaRPr sz="1867" kern="0">
                <a:solidFill>
                  <a:srgbClr val="EDEDED"/>
                </a:solidFill>
                <a:latin typeface="Calibri"/>
                <a:ea typeface="Calibri"/>
                <a:cs typeface="Calibri"/>
                <a:sym typeface="Calibri"/>
              </a:endParaRPr>
            </a:p>
          </p:txBody>
        </p:sp>
      </p:grpSp>
      <p:grpSp>
        <p:nvGrpSpPr>
          <p:cNvPr id="328" name="Google Shape;328;p25">
            <a:extLst>
              <a:ext uri="{FF2B5EF4-FFF2-40B4-BE49-F238E27FC236}">
                <a16:creationId xmlns:a16="http://schemas.microsoft.com/office/drawing/2014/main" id="{80868C96-C3D1-5FA9-4412-D1D17E7418B6}"/>
              </a:ext>
            </a:extLst>
          </p:cNvPr>
          <p:cNvGrpSpPr/>
          <p:nvPr/>
        </p:nvGrpSpPr>
        <p:grpSpPr>
          <a:xfrm>
            <a:off x="926748" y="2302232"/>
            <a:ext cx="4954955" cy="755081"/>
            <a:chOff x="6310299" y="1355190"/>
            <a:chExt cx="4954955" cy="755082"/>
          </a:xfrm>
        </p:grpSpPr>
        <p:sp>
          <p:nvSpPr>
            <p:cNvPr id="329" name="Google Shape;329;p25">
              <a:extLst>
                <a:ext uri="{FF2B5EF4-FFF2-40B4-BE49-F238E27FC236}">
                  <a16:creationId xmlns:a16="http://schemas.microsoft.com/office/drawing/2014/main" id="{C7DD16CC-297D-629F-5400-731E32EB5B60}"/>
                </a:ext>
              </a:extLst>
            </p:cNvPr>
            <p:cNvSpPr/>
            <p:nvPr/>
          </p:nvSpPr>
          <p:spPr>
            <a:xfrm>
              <a:off x="6310299" y="1355190"/>
              <a:ext cx="1338721" cy="755082"/>
            </a:xfrm>
            <a:custGeom>
              <a:avLst/>
              <a:gdLst/>
              <a:ahLst/>
              <a:cxnLst/>
              <a:rect l="l" t="t" r="r" b="b"/>
              <a:pathLst>
                <a:path w="1338721" h="755082" extrusionOk="0">
                  <a:moveTo>
                    <a:pt x="377541" y="0"/>
                  </a:moveTo>
                  <a:lnTo>
                    <a:pt x="1338721" y="0"/>
                  </a:lnTo>
                  <a:cubicBezTo>
                    <a:pt x="1130211" y="0"/>
                    <a:pt x="961180" y="169031"/>
                    <a:pt x="961180" y="377541"/>
                  </a:cubicBezTo>
                  <a:cubicBezTo>
                    <a:pt x="961180" y="586051"/>
                    <a:pt x="1130211" y="755082"/>
                    <a:pt x="1338721" y="755082"/>
                  </a:cubicBezTo>
                  <a:lnTo>
                    <a:pt x="377541" y="755082"/>
                  </a:lnTo>
                  <a:cubicBezTo>
                    <a:pt x="169031" y="755082"/>
                    <a:pt x="0" y="586051"/>
                    <a:pt x="0" y="377541"/>
                  </a:cubicBezTo>
                  <a:cubicBezTo>
                    <a:pt x="0" y="169031"/>
                    <a:pt x="169031" y="0"/>
                    <a:pt x="377541" y="0"/>
                  </a:cubicBezTo>
                  <a:close/>
                </a:path>
              </a:pathLst>
            </a:custGeom>
            <a:noFill/>
            <a:ln w="12700" cap="flat" cmpd="sng">
              <a:solidFill>
                <a:schemeClr val="accent5"/>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buSzPts val="1400"/>
              </a:pPr>
              <a:endParaRPr sz="1867" kern="0">
                <a:solidFill>
                  <a:srgbClr val="EDEDED"/>
                </a:solidFill>
                <a:latin typeface="Calibri"/>
                <a:ea typeface="Calibri"/>
                <a:cs typeface="Calibri"/>
                <a:sym typeface="Calibri"/>
              </a:endParaRPr>
            </a:p>
          </p:txBody>
        </p:sp>
        <p:sp>
          <p:nvSpPr>
            <p:cNvPr id="330" name="Google Shape;330;p25">
              <a:extLst>
                <a:ext uri="{FF2B5EF4-FFF2-40B4-BE49-F238E27FC236}">
                  <a16:creationId xmlns:a16="http://schemas.microsoft.com/office/drawing/2014/main" id="{0A5367C9-ADA5-0B5D-1CB6-CDF413C581BA}"/>
                </a:ext>
              </a:extLst>
            </p:cNvPr>
            <p:cNvSpPr/>
            <p:nvPr/>
          </p:nvSpPr>
          <p:spPr>
            <a:xfrm>
              <a:off x="7271478" y="1355190"/>
              <a:ext cx="3993776" cy="755082"/>
            </a:xfrm>
            <a:prstGeom prst="roundRect">
              <a:avLst>
                <a:gd name="adj" fmla="val 50000"/>
              </a:avLst>
            </a:prstGeom>
            <a:noFill/>
            <a:ln w="12700" cap="flat" cmpd="sng">
              <a:solidFill>
                <a:schemeClr val="accent5"/>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buSzPts val="1400"/>
              </a:pPr>
              <a:endParaRPr sz="1867" kern="0">
                <a:solidFill>
                  <a:srgbClr val="EDEDED"/>
                </a:solidFill>
                <a:latin typeface="Calibri"/>
                <a:ea typeface="Calibri"/>
                <a:cs typeface="Calibri"/>
                <a:sym typeface="Calibri"/>
              </a:endParaRPr>
            </a:p>
          </p:txBody>
        </p:sp>
      </p:grpSp>
      <p:grpSp>
        <p:nvGrpSpPr>
          <p:cNvPr id="331" name="Google Shape;331;p25">
            <a:extLst>
              <a:ext uri="{FF2B5EF4-FFF2-40B4-BE49-F238E27FC236}">
                <a16:creationId xmlns:a16="http://schemas.microsoft.com/office/drawing/2014/main" id="{03B572E2-CBF3-7E8B-6B4C-8A2453DA9E91}"/>
              </a:ext>
            </a:extLst>
          </p:cNvPr>
          <p:cNvGrpSpPr/>
          <p:nvPr/>
        </p:nvGrpSpPr>
        <p:grpSpPr>
          <a:xfrm>
            <a:off x="926748" y="3800688"/>
            <a:ext cx="4954955" cy="755081"/>
            <a:chOff x="6310299" y="1355190"/>
            <a:chExt cx="4954955" cy="755082"/>
          </a:xfrm>
        </p:grpSpPr>
        <p:sp>
          <p:nvSpPr>
            <p:cNvPr id="332" name="Google Shape;332;p25">
              <a:extLst>
                <a:ext uri="{FF2B5EF4-FFF2-40B4-BE49-F238E27FC236}">
                  <a16:creationId xmlns:a16="http://schemas.microsoft.com/office/drawing/2014/main" id="{109511F4-A879-F180-8A8B-6727B0FDC404}"/>
                </a:ext>
              </a:extLst>
            </p:cNvPr>
            <p:cNvSpPr/>
            <p:nvPr/>
          </p:nvSpPr>
          <p:spPr>
            <a:xfrm>
              <a:off x="6310299" y="1355190"/>
              <a:ext cx="1338721" cy="755082"/>
            </a:xfrm>
            <a:custGeom>
              <a:avLst/>
              <a:gdLst/>
              <a:ahLst/>
              <a:cxnLst/>
              <a:rect l="l" t="t" r="r" b="b"/>
              <a:pathLst>
                <a:path w="1338721" h="755082" extrusionOk="0">
                  <a:moveTo>
                    <a:pt x="377541" y="0"/>
                  </a:moveTo>
                  <a:lnTo>
                    <a:pt x="1338721" y="0"/>
                  </a:lnTo>
                  <a:cubicBezTo>
                    <a:pt x="1130211" y="0"/>
                    <a:pt x="961180" y="169031"/>
                    <a:pt x="961180" y="377541"/>
                  </a:cubicBezTo>
                  <a:cubicBezTo>
                    <a:pt x="961180" y="586051"/>
                    <a:pt x="1130211" y="755082"/>
                    <a:pt x="1338721" y="755082"/>
                  </a:cubicBezTo>
                  <a:lnTo>
                    <a:pt x="377541" y="755082"/>
                  </a:lnTo>
                  <a:cubicBezTo>
                    <a:pt x="169031" y="755082"/>
                    <a:pt x="0" y="586051"/>
                    <a:pt x="0" y="377541"/>
                  </a:cubicBezTo>
                  <a:cubicBezTo>
                    <a:pt x="0" y="169031"/>
                    <a:pt x="169031" y="0"/>
                    <a:pt x="377541" y="0"/>
                  </a:cubicBezTo>
                  <a:close/>
                </a:path>
              </a:pathLst>
            </a:custGeom>
            <a:noFill/>
            <a:ln w="12700" cap="flat" cmpd="sng">
              <a:solidFill>
                <a:schemeClr val="accent5"/>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buSzPts val="1400"/>
              </a:pPr>
              <a:endParaRPr sz="1867" kern="0">
                <a:solidFill>
                  <a:srgbClr val="EDEDED"/>
                </a:solidFill>
                <a:latin typeface="Calibri"/>
                <a:ea typeface="Calibri"/>
                <a:cs typeface="Calibri"/>
                <a:sym typeface="Calibri"/>
              </a:endParaRPr>
            </a:p>
          </p:txBody>
        </p:sp>
        <p:sp>
          <p:nvSpPr>
            <p:cNvPr id="333" name="Google Shape;333;p25">
              <a:extLst>
                <a:ext uri="{FF2B5EF4-FFF2-40B4-BE49-F238E27FC236}">
                  <a16:creationId xmlns:a16="http://schemas.microsoft.com/office/drawing/2014/main" id="{0F687A27-B310-637A-05CA-14F919E659B0}"/>
                </a:ext>
              </a:extLst>
            </p:cNvPr>
            <p:cNvSpPr/>
            <p:nvPr/>
          </p:nvSpPr>
          <p:spPr>
            <a:xfrm>
              <a:off x="7271478" y="1355190"/>
              <a:ext cx="3993776" cy="755082"/>
            </a:xfrm>
            <a:prstGeom prst="roundRect">
              <a:avLst>
                <a:gd name="adj" fmla="val 50000"/>
              </a:avLst>
            </a:prstGeom>
            <a:noFill/>
            <a:ln w="12700" cap="flat" cmpd="sng">
              <a:solidFill>
                <a:schemeClr val="accent5"/>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buSzPts val="1400"/>
              </a:pPr>
              <a:endParaRPr sz="1867" kern="0">
                <a:solidFill>
                  <a:srgbClr val="EDEDED"/>
                </a:solidFill>
                <a:latin typeface="Calibri"/>
                <a:ea typeface="Calibri"/>
                <a:cs typeface="Calibri"/>
                <a:sym typeface="Calibri"/>
              </a:endParaRPr>
            </a:p>
          </p:txBody>
        </p:sp>
      </p:grpSp>
      <p:sp>
        <p:nvSpPr>
          <p:cNvPr id="334" name="Google Shape;334;p25">
            <a:extLst>
              <a:ext uri="{FF2B5EF4-FFF2-40B4-BE49-F238E27FC236}">
                <a16:creationId xmlns:a16="http://schemas.microsoft.com/office/drawing/2014/main" id="{E8EDAC8F-545B-1101-7D13-6EE90CB7AD4A}"/>
              </a:ext>
            </a:extLst>
          </p:cNvPr>
          <p:cNvSpPr txBox="1"/>
          <p:nvPr/>
        </p:nvSpPr>
        <p:spPr>
          <a:xfrm>
            <a:off x="2124915" y="2693322"/>
            <a:ext cx="3467501" cy="261609"/>
          </a:xfrm>
          <a:prstGeom prst="rect">
            <a:avLst/>
          </a:prstGeom>
          <a:noFill/>
          <a:ln>
            <a:noFill/>
          </a:ln>
        </p:spPr>
        <p:txBody>
          <a:bodyPr spcFirstLastPara="1" wrap="square" lIns="91433" tIns="45700" rIns="91433" bIns="45700" anchor="t" anchorCtr="0">
            <a:noAutofit/>
          </a:bodyPr>
          <a:lstStyle/>
          <a:p>
            <a:pPr defTabSz="1219170">
              <a:buClr>
                <a:srgbClr val="000000"/>
              </a:buClr>
              <a:buSzPts val="800"/>
            </a:pPr>
            <a:r>
              <a:rPr lang="es-AR" altLang="ko" sz="1067" kern="0">
                <a:solidFill>
                  <a:srgbClr val="242C4F"/>
                </a:solidFill>
                <a:latin typeface="Montserrat Medium"/>
                <a:ea typeface="Montserrat Medium"/>
                <a:cs typeface="Montserrat Medium"/>
                <a:sym typeface="Montserrat Medium"/>
              </a:rPr>
              <a:t>Lorem ipsum dolor sit amet, consectetur </a:t>
            </a:r>
            <a:endParaRPr sz="1067" kern="0">
              <a:solidFill>
                <a:srgbClr val="242C4F"/>
              </a:solidFill>
              <a:latin typeface="Montserrat Medium"/>
              <a:ea typeface="Montserrat Medium"/>
              <a:cs typeface="Montserrat Medium"/>
              <a:sym typeface="Montserrat Medium"/>
            </a:endParaRPr>
          </a:p>
        </p:txBody>
      </p:sp>
      <p:sp>
        <p:nvSpPr>
          <p:cNvPr id="335" name="Google Shape;335;p25">
            <a:extLst>
              <a:ext uri="{FF2B5EF4-FFF2-40B4-BE49-F238E27FC236}">
                <a16:creationId xmlns:a16="http://schemas.microsoft.com/office/drawing/2014/main" id="{1FC77F75-FC9D-6F15-1FF0-74DEF51D22B0}"/>
              </a:ext>
            </a:extLst>
          </p:cNvPr>
          <p:cNvSpPr/>
          <p:nvPr/>
        </p:nvSpPr>
        <p:spPr>
          <a:xfrm>
            <a:off x="2124915" y="2378223"/>
            <a:ext cx="3467503" cy="338555"/>
          </a:xfrm>
          <a:prstGeom prst="rect">
            <a:avLst/>
          </a:prstGeom>
          <a:noFill/>
          <a:ln>
            <a:noFill/>
          </a:ln>
        </p:spPr>
        <p:txBody>
          <a:bodyPr spcFirstLastPara="1" wrap="square" lIns="91433" tIns="45700" rIns="91433" bIns="45700" anchor="t" anchorCtr="0">
            <a:noAutofit/>
          </a:bodyPr>
          <a:lstStyle/>
          <a:p>
            <a:pPr defTabSz="1219170">
              <a:buClr>
                <a:srgbClr val="000000"/>
              </a:buClr>
              <a:buSzPts val="1200"/>
            </a:pPr>
            <a:r>
              <a:rPr lang="es-AR" altLang="ko" sz="1600" b="1" kern="0">
                <a:solidFill>
                  <a:srgbClr val="242C4F"/>
                </a:solidFill>
                <a:latin typeface="Montserrat"/>
                <a:ea typeface="Montserrat"/>
                <a:cs typeface="Montserrat"/>
                <a:sym typeface="Montserrat"/>
              </a:rPr>
              <a:t>Lorem ipsum</a:t>
            </a:r>
            <a:endParaRPr sz="1600" b="1" kern="0">
              <a:solidFill>
                <a:srgbClr val="242C4F"/>
              </a:solidFill>
              <a:latin typeface="Montserrat"/>
              <a:ea typeface="Montserrat"/>
              <a:cs typeface="Montserrat"/>
              <a:sym typeface="Montserrat"/>
            </a:endParaRPr>
          </a:p>
        </p:txBody>
      </p:sp>
      <p:sp>
        <p:nvSpPr>
          <p:cNvPr id="336" name="Google Shape;336;p25">
            <a:extLst>
              <a:ext uri="{FF2B5EF4-FFF2-40B4-BE49-F238E27FC236}">
                <a16:creationId xmlns:a16="http://schemas.microsoft.com/office/drawing/2014/main" id="{CD3F4FB8-82DC-4DEB-7C87-644E87F86D9C}"/>
              </a:ext>
            </a:extLst>
          </p:cNvPr>
          <p:cNvSpPr txBox="1"/>
          <p:nvPr/>
        </p:nvSpPr>
        <p:spPr>
          <a:xfrm>
            <a:off x="7478791" y="2693322"/>
            <a:ext cx="3467501" cy="261609"/>
          </a:xfrm>
          <a:prstGeom prst="rect">
            <a:avLst/>
          </a:prstGeom>
          <a:noFill/>
          <a:ln>
            <a:noFill/>
          </a:ln>
        </p:spPr>
        <p:txBody>
          <a:bodyPr spcFirstLastPara="1" wrap="square" lIns="91433" tIns="45700" rIns="91433" bIns="45700" anchor="t" anchorCtr="0">
            <a:noAutofit/>
          </a:bodyPr>
          <a:lstStyle/>
          <a:p>
            <a:pPr defTabSz="1219170">
              <a:buClr>
                <a:srgbClr val="000000"/>
              </a:buClr>
              <a:buSzPts val="800"/>
            </a:pPr>
            <a:r>
              <a:rPr lang="es-AR" altLang="ko" sz="1067" kern="0">
                <a:solidFill>
                  <a:srgbClr val="242C4F"/>
                </a:solidFill>
                <a:latin typeface="Montserrat Medium"/>
                <a:ea typeface="Montserrat Medium"/>
                <a:cs typeface="Montserrat Medium"/>
                <a:sym typeface="Montserrat Medium"/>
              </a:rPr>
              <a:t>Lorem ipsum dolor sit amet, consectetur </a:t>
            </a:r>
            <a:endParaRPr sz="1067" kern="0">
              <a:solidFill>
                <a:srgbClr val="242C4F"/>
              </a:solidFill>
              <a:latin typeface="Montserrat Medium"/>
              <a:ea typeface="Montserrat Medium"/>
              <a:cs typeface="Montserrat Medium"/>
              <a:sym typeface="Montserrat Medium"/>
            </a:endParaRPr>
          </a:p>
        </p:txBody>
      </p:sp>
      <p:sp>
        <p:nvSpPr>
          <p:cNvPr id="337" name="Google Shape;337;p25">
            <a:extLst>
              <a:ext uri="{FF2B5EF4-FFF2-40B4-BE49-F238E27FC236}">
                <a16:creationId xmlns:a16="http://schemas.microsoft.com/office/drawing/2014/main" id="{C8E5D19D-747E-74B2-B027-4E776E460B61}"/>
              </a:ext>
            </a:extLst>
          </p:cNvPr>
          <p:cNvSpPr/>
          <p:nvPr/>
        </p:nvSpPr>
        <p:spPr>
          <a:xfrm>
            <a:off x="7478791" y="2378223"/>
            <a:ext cx="3467503" cy="338555"/>
          </a:xfrm>
          <a:prstGeom prst="rect">
            <a:avLst/>
          </a:prstGeom>
          <a:noFill/>
          <a:ln>
            <a:noFill/>
          </a:ln>
        </p:spPr>
        <p:txBody>
          <a:bodyPr spcFirstLastPara="1" wrap="square" lIns="91433" tIns="45700" rIns="91433" bIns="45700" anchor="t" anchorCtr="0">
            <a:noAutofit/>
          </a:bodyPr>
          <a:lstStyle/>
          <a:p>
            <a:pPr defTabSz="1219170">
              <a:buClr>
                <a:srgbClr val="000000"/>
              </a:buClr>
              <a:buSzPts val="1200"/>
            </a:pPr>
            <a:r>
              <a:rPr lang="es-AR" altLang="ko" sz="1600" b="1" kern="0">
                <a:solidFill>
                  <a:srgbClr val="242C4F"/>
                </a:solidFill>
                <a:latin typeface="Montserrat"/>
                <a:ea typeface="Montserrat"/>
                <a:cs typeface="Montserrat"/>
                <a:sym typeface="Montserrat"/>
              </a:rPr>
              <a:t>Lorem ipsum</a:t>
            </a:r>
            <a:endParaRPr sz="1600" b="1" kern="0">
              <a:solidFill>
                <a:srgbClr val="242C4F"/>
              </a:solidFill>
              <a:latin typeface="Montserrat"/>
              <a:ea typeface="Montserrat"/>
              <a:cs typeface="Montserrat"/>
              <a:sym typeface="Montserrat"/>
            </a:endParaRPr>
          </a:p>
        </p:txBody>
      </p:sp>
      <p:sp>
        <p:nvSpPr>
          <p:cNvPr id="338" name="Google Shape;338;p25">
            <a:extLst>
              <a:ext uri="{FF2B5EF4-FFF2-40B4-BE49-F238E27FC236}">
                <a16:creationId xmlns:a16="http://schemas.microsoft.com/office/drawing/2014/main" id="{EFC9DADD-8D17-0E03-1463-E106D544795C}"/>
              </a:ext>
            </a:extLst>
          </p:cNvPr>
          <p:cNvSpPr txBox="1"/>
          <p:nvPr/>
        </p:nvSpPr>
        <p:spPr>
          <a:xfrm>
            <a:off x="2124915" y="4191778"/>
            <a:ext cx="3467501" cy="261609"/>
          </a:xfrm>
          <a:prstGeom prst="rect">
            <a:avLst/>
          </a:prstGeom>
          <a:noFill/>
          <a:ln>
            <a:noFill/>
          </a:ln>
        </p:spPr>
        <p:txBody>
          <a:bodyPr spcFirstLastPara="1" wrap="square" lIns="91433" tIns="45700" rIns="91433" bIns="45700" anchor="t" anchorCtr="0">
            <a:noAutofit/>
          </a:bodyPr>
          <a:lstStyle/>
          <a:p>
            <a:pPr defTabSz="1219170">
              <a:buClr>
                <a:srgbClr val="000000"/>
              </a:buClr>
              <a:buSzPts val="800"/>
            </a:pPr>
            <a:r>
              <a:rPr lang="es-AR" altLang="ko" sz="1067" kern="0">
                <a:solidFill>
                  <a:srgbClr val="242C4F"/>
                </a:solidFill>
                <a:latin typeface="Montserrat Medium"/>
                <a:ea typeface="Montserrat Medium"/>
                <a:cs typeface="Montserrat Medium"/>
                <a:sym typeface="Montserrat Medium"/>
              </a:rPr>
              <a:t>Lorem ipsum dolor sit amet, consectetur </a:t>
            </a:r>
            <a:endParaRPr sz="1067" kern="0">
              <a:solidFill>
                <a:srgbClr val="242C4F"/>
              </a:solidFill>
              <a:latin typeface="Montserrat Medium"/>
              <a:ea typeface="Montserrat Medium"/>
              <a:cs typeface="Montserrat Medium"/>
              <a:sym typeface="Montserrat Medium"/>
            </a:endParaRPr>
          </a:p>
        </p:txBody>
      </p:sp>
      <p:sp>
        <p:nvSpPr>
          <p:cNvPr id="339" name="Google Shape;339;p25">
            <a:extLst>
              <a:ext uri="{FF2B5EF4-FFF2-40B4-BE49-F238E27FC236}">
                <a16:creationId xmlns:a16="http://schemas.microsoft.com/office/drawing/2014/main" id="{6D4B6099-17AD-55CF-42C4-395C5B09D60D}"/>
              </a:ext>
            </a:extLst>
          </p:cNvPr>
          <p:cNvSpPr/>
          <p:nvPr/>
        </p:nvSpPr>
        <p:spPr>
          <a:xfrm>
            <a:off x="2124915" y="3876679"/>
            <a:ext cx="3467503" cy="338555"/>
          </a:xfrm>
          <a:prstGeom prst="rect">
            <a:avLst/>
          </a:prstGeom>
          <a:noFill/>
          <a:ln>
            <a:noFill/>
          </a:ln>
        </p:spPr>
        <p:txBody>
          <a:bodyPr spcFirstLastPara="1" wrap="square" lIns="91433" tIns="45700" rIns="91433" bIns="45700" anchor="t" anchorCtr="0">
            <a:noAutofit/>
          </a:bodyPr>
          <a:lstStyle/>
          <a:p>
            <a:pPr defTabSz="1219170">
              <a:buClr>
                <a:srgbClr val="000000"/>
              </a:buClr>
              <a:buSzPts val="1200"/>
            </a:pPr>
            <a:r>
              <a:rPr lang="es-AR" altLang="ko" sz="1600" b="1" kern="0">
                <a:solidFill>
                  <a:srgbClr val="242C4F"/>
                </a:solidFill>
                <a:latin typeface="Montserrat"/>
                <a:ea typeface="Montserrat"/>
                <a:cs typeface="Montserrat"/>
                <a:sym typeface="Montserrat"/>
              </a:rPr>
              <a:t>Lorem ipsum</a:t>
            </a:r>
            <a:endParaRPr sz="1600" b="1" kern="0">
              <a:solidFill>
                <a:srgbClr val="242C4F"/>
              </a:solidFill>
              <a:latin typeface="Montserrat"/>
              <a:ea typeface="Montserrat"/>
              <a:cs typeface="Montserrat"/>
              <a:sym typeface="Montserrat"/>
            </a:endParaRPr>
          </a:p>
        </p:txBody>
      </p:sp>
      <p:sp>
        <p:nvSpPr>
          <p:cNvPr id="340" name="Google Shape;340;p25">
            <a:extLst>
              <a:ext uri="{FF2B5EF4-FFF2-40B4-BE49-F238E27FC236}">
                <a16:creationId xmlns:a16="http://schemas.microsoft.com/office/drawing/2014/main" id="{4B383FE9-3A1C-AF92-3B4C-26559285420B}"/>
              </a:ext>
            </a:extLst>
          </p:cNvPr>
          <p:cNvSpPr txBox="1"/>
          <p:nvPr/>
        </p:nvSpPr>
        <p:spPr>
          <a:xfrm>
            <a:off x="7478791" y="4191778"/>
            <a:ext cx="3467501" cy="261609"/>
          </a:xfrm>
          <a:prstGeom prst="rect">
            <a:avLst/>
          </a:prstGeom>
          <a:noFill/>
          <a:ln>
            <a:noFill/>
          </a:ln>
        </p:spPr>
        <p:txBody>
          <a:bodyPr spcFirstLastPara="1" wrap="square" lIns="91433" tIns="45700" rIns="91433" bIns="45700" anchor="t" anchorCtr="0">
            <a:noAutofit/>
          </a:bodyPr>
          <a:lstStyle/>
          <a:p>
            <a:pPr defTabSz="1219170">
              <a:buClr>
                <a:srgbClr val="000000"/>
              </a:buClr>
              <a:buSzPts val="800"/>
            </a:pPr>
            <a:r>
              <a:rPr lang="es-AR" altLang="ko" sz="1067" kern="0">
                <a:solidFill>
                  <a:srgbClr val="242C4F"/>
                </a:solidFill>
                <a:latin typeface="Montserrat Medium"/>
                <a:ea typeface="Montserrat Medium"/>
                <a:cs typeface="Montserrat Medium"/>
                <a:sym typeface="Montserrat Medium"/>
              </a:rPr>
              <a:t>Lorem ipsum dolor sit amet, consectetur </a:t>
            </a:r>
            <a:endParaRPr sz="1067" kern="0">
              <a:solidFill>
                <a:srgbClr val="242C4F"/>
              </a:solidFill>
              <a:latin typeface="Montserrat Medium"/>
              <a:ea typeface="Montserrat Medium"/>
              <a:cs typeface="Montserrat Medium"/>
              <a:sym typeface="Montserrat Medium"/>
            </a:endParaRPr>
          </a:p>
        </p:txBody>
      </p:sp>
      <p:sp>
        <p:nvSpPr>
          <p:cNvPr id="341" name="Google Shape;341;p25">
            <a:extLst>
              <a:ext uri="{FF2B5EF4-FFF2-40B4-BE49-F238E27FC236}">
                <a16:creationId xmlns:a16="http://schemas.microsoft.com/office/drawing/2014/main" id="{A36C4553-14BC-96B3-DDD1-E8C360EC93AF}"/>
              </a:ext>
            </a:extLst>
          </p:cNvPr>
          <p:cNvSpPr/>
          <p:nvPr/>
        </p:nvSpPr>
        <p:spPr>
          <a:xfrm>
            <a:off x="7478791" y="3876679"/>
            <a:ext cx="3467503" cy="338555"/>
          </a:xfrm>
          <a:prstGeom prst="rect">
            <a:avLst/>
          </a:prstGeom>
          <a:noFill/>
          <a:ln>
            <a:noFill/>
          </a:ln>
        </p:spPr>
        <p:txBody>
          <a:bodyPr spcFirstLastPara="1" wrap="square" lIns="91433" tIns="45700" rIns="91433" bIns="45700" anchor="t" anchorCtr="0">
            <a:noAutofit/>
          </a:bodyPr>
          <a:lstStyle/>
          <a:p>
            <a:pPr defTabSz="1219170">
              <a:buClr>
                <a:srgbClr val="000000"/>
              </a:buClr>
              <a:buSzPts val="1200"/>
            </a:pPr>
            <a:r>
              <a:rPr lang="es-AR" altLang="ko" sz="1600" b="1" kern="0">
                <a:solidFill>
                  <a:srgbClr val="242C4F"/>
                </a:solidFill>
                <a:latin typeface="Montserrat"/>
                <a:ea typeface="Montserrat"/>
                <a:cs typeface="Montserrat"/>
                <a:sym typeface="Montserrat"/>
              </a:rPr>
              <a:t>Lorem ipsum</a:t>
            </a:r>
            <a:endParaRPr sz="1600" b="1" kern="0">
              <a:solidFill>
                <a:srgbClr val="242C4F"/>
              </a:solidFill>
              <a:latin typeface="Montserrat"/>
              <a:ea typeface="Montserrat"/>
              <a:cs typeface="Montserrat"/>
              <a:sym typeface="Montserrat"/>
            </a:endParaRPr>
          </a:p>
        </p:txBody>
      </p:sp>
      <p:sp>
        <p:nvSpPr>
          <p:cNvPr id="342" name="Google Shape;342;p25">
            <a:extLst>
              <a:ext uri="{FF2B5EF4-FFF2-40B4-BE49-F238E27FC236}">
                <a16:creationId xmlns:a16="http://schemas.microsoft.com/office/drawing/2014/main" id="{64DF27AA-61EA-E56F-C573-315227D0FCF0}"/>
              </a:ext>
            </a:extLst>
          </p:cNvPr>
          <p:cNvSpPr/>
          <p:nvPr/>
        </p:nvSpPr>
        <p:spPr>
          <a:xfrm>
            <a:off x="1220682" y="2454794"/>
            <a:ext cx="627087" cy="461665"/>
          </a:xfrm>
          <a:prstGeom prst="rect">
            <a:avLst/>
          </a:prstGeom>
          <a:noFill/>
          <a:ln>
            <a:noFill/>
          </a:ln>
        </p:spPr>
        <p:txBody>
          <a:bodyPr spcFirstLastPara="1" wrap="square" lIns="91433" tIns="45700" rIns="91433" bIns="45700" anchor="t" anchorCtr="0">
            <a:noAutofit/>
          </a:bodyPr>
          <a:lstStyle/>
          <a:p>
            <a:pPr defTabSz="1219170">
              <a:buClr>
                <a:srgbClr val="000000"/>
              </a:buClr>
              <a:buSzPts val="1800"/>
            </a:pPr>
            <a:r>
              <a:rPr lang="es-AR" altLang="ko" sz="2400" b="1" kern="0">
                <a:solidFill>
                  <a:srgbClr val="5B9BD5"/>
                </a:solidFill>
                <a:latin typeface="Calibri"/>
                <a:ea typeface="Calibri"/>
                <a:cs typeface="Calibri"/>
                <a:sym typeface="Calibri"/>
              </a:rPr>
              <a:t>01</a:t>
            </a:r>
            <a:endParaRPr sz="2400" kern="0">
              <a:solidFill>
                <a:srgbClr val="5B9BD5"/>
              </a:solidFill>
              <a:latin typeface="Calibri"/>
              <a:ea typeface="Calibri"/>
              <a:cs typeface="Calibri"/>
              <a:sym typeface="Calibri"/>
            </a:endParaRPr>
          </a:p>
        </p:txBody>
      </p:sp>
      <p:sp>
        <p:nvSpPr>
          <p:cNvPr id="343" name="Google Shape;343;p25">
            <a:extLst>
              <a:ext uri="{FF2B5EF4-FFF2-40B4-BE49-F238E27FC236}">
                <a16:creationId xmlns:a16="http://schemas.microsoft.com/office/drawing/2014/main" id="{A66DF4DC-64F5-B54C-BE66-CB379251F311}"/>
              </a:ext>
            </a:extLst>
          </p:cNvPr>
          <p:cNvSpPr/>
          <p:nvPr/>
        </p:nvSpPr>
        <p:spPr>
          <a:xfrm>
            <a:off x="6603945" y="2454794"/>
            <a:ext cx="627087" cy="461665"/>
          </a:xfrm>
          <a:prstGeom prst="rect">
            <a:avLst/>
          </a:prstGeom>
          <a:noFill/>
          <a:ln>
            <a:noFill/>
          </a:ln>
        </p:spPr>
        <p:txBody>
          <a:bodyPr spcFirstLastPara="1" wrap="square" lIns="91433" tIns="45700" rIns="91433" bIns="45700" anchor="t" anchorCtr="0">
            <a:noAutofit/>
          </a:bodyPr>
          <a:lstStyle/>
          <a:p>
            <a:pPr defTabSz="1219170">
              <a:buClr>
                <a:srgbClr val="000000"/>
              </a:buClr>
              <a:buSzPts val="1800"/>
            </a:pPr>
            <a:r>
              <a:rPr lang="es-AR" altLang="ko" sz="2400" b="1" kern="0">
                <a:solidFill>
                  <a:srgbClr val="5B9BD5"/>
                </a:solidFill>
                <a:latin typeface="Calibri"/>
                <a:ea typeface="Calibri"/>
                <a:cs typeface="Calibri"/>
                <a:sym typeface="Calibri"/>
              </a:rPr>
              <a:t>02</a:t>
            </a:r>
            <a:endParaRPr sz="2400" kern="0">
              <a:solidFill>
                <a:srgbClr val="5B9BD5"/>
              </a:solidFill>
              <a:latin typeface="Calibri"/>
              <a:ea typeface="Calibri"/>
              <a:cs typeface="Calibri"/>
              <a:sym typeface="Calibri"/>
            </a:endParaRPr>
          </a:p>
        </p:txBody>
      </p:sp>
      <p:sp>
        <p:nvSpPr>
          <p:cNvPr id="344" name="Google Shape;344;p25">
            <a:extLst>
              <a:ext uri="{FF2B5EF4-FFF2-40B4-BE49-F238E27FC236}">
                <a16:creationId xmlns:a16="http://schemas.microsoft.com/office/drawing/2014/main" id="{5A2CE350-4B74-FCE1-122A-F9A3A8BD8788}"/>
              </a:ext>
            </a:extLst>
          </p:cNvPr>
          <p:cNvSpPr/>
          <p:nvPr/>
        </p:nvSpPr>
        <p:spPr>
          <a:xfrm>
            <a:off x="1220682" y="3953252"/>
            <a:ext cx="627087" cy="461665"/>
          </a:xfrm>
          <a:prstGeom prst="rect">
            <a:avLst/>
          </a:prstGeom>
          <a:noFill/>
          <a:ln>
            <a:noFill/>
          </a:ln>
        </p:spPr>
        <p:txBody>
          <a:bodyPr spcFirstLastPara="1" wrap="square" lIns="91433" tIns="45700" rIns="91433" bIns="45700" anchor="t" anchorCtr="0">
            <a:noAutofit/>
          </a:bodyPr>
          <a:lstStyle/>
          <a:p>
            <a:pPr defTabSz="1219170">
              <a:buClr>
                <a:srgbClr val="000000"/>
              </a:buClr>
              <a:buSzPts val="1800"/>
            </a:pPr>
            <a:r>
              <a:rPr lang="es-AR" altLang="ko" sz="2400" b="1" kern="0">
                <a:solidFill>
                  <a:srgbClr val="5B9BD5"/>
                </a:solidFill>
                <a:latin typeface="Calibri"/>
                <a:ea typeface="Calibri"/>
                <a:cs typeface="Calibri"/>
                <a:sym typeface="Calibri"/>
              </a:rPr>
              <a:t>03</a:t>
            </a:r>
            <a:endParaRPr sz="2400" kern="0">
              <a:solidFill>
                <a:srgbClr val="5B9BD5"/>
              </a:solidFill>
              <a:latin typeface="Calibri"/>
              <a:ea typeface="Calibri"/>
              <a:cs typeface="Calibri"/>
              <a:sym typeface="Calibri"/>
            </a:endParaRPr>
          </a:p>
        </p:txBody>
      </p:sp>
      <p:sp>
        <p:nvSpPr>
          <p:cNvPr id="345" name="Google Shape;345;p25">
            <a:extLst>
              <a:ext uri="{FF2B5EF4-FFF2-40B4-BE49-F238E27FC236}">
                <a16:creationId xmlns:a16="http://schemas.microsoft.com/office/drawing/2014/main" id="{7A87952C-D4AA-AD7B-EB65-F4284A171CBC}"/>
              </a:ext>
            </a:extLst>
          </p:cNvPr>
          <p:cNvSpPr/>
          <p:nvPr/>
        </p:nvSpPr>
        <p:spPr>
          <a:xfrm>
            <a:off x="6603945" y="3953252"/>
            <a:ext cx="627087" cy="461665"/>
          </a:xfrm>
          <a:prstGeom prst="rect">
            <a:avLst/>
          </a:prstGeom>
          <a:noFill/>
          <a:ln>
            <a:noFill/>
          </a:ln>
        </p:spPr>
        <p:txBody>
          <a:bodyPr spcFirstLastPara="1" wrap="square" lIns="91433" tIns="45700" rIns="91433" bIns="45700" anchor="t" anchorCtr="0">
            <a:noAutofit/>
          </a:bodyPr>
          <a:lstStyle/>
          <a:p>
            <a:pPr defTabSz="1219170">
              <a:buClr>
                <a:srgbClr val="000000"/>
              </a:buClr>
              <a:buSzPts val="1800"/>
            </a:pPr>
            <a:r>
              <a:rPr lang="es-AR" altLang="ko" sz="2400" b="1" kern="0">
                <a:solidFill>
                  <a:srgbClr val="5B9BD5"/>
                </a:solidFill>
                <a:latin typeface="Calibri"/>
                <a:ea typeface="Calibri"/>
                <a:cs typeface="Calibri"/>
                <a:sym typeface="Calibri"/>
              </a:rPr>
              <a:t>04</a:t>
            </a:r>
            <a:endParaRPr sz="2400" kern="0">
              <a:solidFill>
                <a:srgbClr val="5B9BD5"/>
              </a:solidFill>
              <a:latin typeface="Calibri"/>
              <a:ea typeface="Calibri"/>
              <a:cs typeface="Calibri"/>
              <a:sym typeface="Calibri"/>
            </a:endParaRPr>
          </a:p>
        </p:txBody>
      </p:sp>
      <p:cxnSp>
        <p:nvCxnSpPr>
          <p:cNvPr id="347" name="Google Shape;347;p25">
            <a:extLst>
              <a:ext uri="{FF2B5EF4-FFF2-40B4-BE49-F238E27FC236}">
                <a16:creationId xmlns:a16="http://schemas.microsoft.com/office/drawing/2014/main" id="{8170438A-5465-BA98-FC95-42C9A477EE96}"/>
              </a:ext>
            </a:extLst>
          </p:cNvPr>
          <p:cNvCxnSpPr/>
          <p:nvPr/>
        </p:nvCxnSpPr>
        <p:spPr>
          <a:xfrm>
            <a:off x="1190467" y="1014600"/>
            <a:ext cx="71628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348" name="Google Shape;348;p25">
            <a:extLst>
              <a:ext uri="{FF2B5EF4-FFF2-40B4-BE49-F238E27FC236}">
                <a16:creationId xmlns:a16="http://schemas.microsoft.com/office/drawing/2014/main" id="{ADA61B10-67DA-79CA-7BD1-4F58AE984F98}"/>
              </a:ext>
            </a:extLst>
          </p:cNvPr>
          <p:cNvSpPr txBox="1"/>
          <p:nvPr/>
        </p:nvSpPr>
        <p:spPr>
          <a:xfrm>
            <a:off x="1083851"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Insertar título</a:t>
            </a:r>
            <a:endParaRPr sz="2267" b="1" kern="0">
              <a:solidFill>
                <a:srgbClr val="242C4F"/>
              </a:solidFill>
              <a:latin typeface="Lora"/>
              <a:ea typeface="Lora"/>
              <a:cs typeface="Lora"/>
              <a:sym typeface="Lora"/>
            </a:endParaRPr>
          </a:p>
        </p:txBody>
      </p:sp>
      <p:pic>
        <p:nvPicPr>
          <p:cNvPr id="349" name="Google Shape;349;p25">
            <a:extLst>
              <a:ext uri="{FF2B5EF4-FFF2-40B4-BE49-F238E27FC236}">
                <a16:creationId xmlns:a16="http://schemas.microsoft.com/office/drawing/2014/main" id="{B7C8BA42-BCD1-6336-6E93-91743ACF3B7B}"/>
              </a:ext>
            </a:extLst>
          </p:cNvPr>
          <p:cNvPicPr preferRelativeResize="0"/>
          <p:nvPr/>
        </p:nvPicPr>
        <p:blipFill rotWithShape="1">
          <a:blip r:embed="rId3">
            <a:alphaModFix/>
          </a:blip>
          <a:srcRect/>
          <a:stretch/>
        </p:blipFill>
        <p:spPr>
          <a:xfrm>
            <a:off x="8853447" y="5659695"/>
            <a:ext cx="2250547" cy="806800"/>
          </a:xfrm>
          <a:prstGeom prst="rect">
            <a:avLst/>
          </a:prstGeom>
          <a:noFill/>
          <a:ln>
            <a:noFill/>
          </a:ln>
        </p:spPr>
      </p:pic>
      <p:sp>
        <p:nvSpPr>
          <p:cNvPr id="4" name="Google Shape;233;p47">
            <a:extLst>
              <a:ext uri="{FF2B5EF4-FFF2-40B4-BE49-F238E27FC236}">
                <a16:creationId xmlns:a16="http://schemas.microsoft.com/office/drawing/2014/main" id="{AAFFB26F-D4E2-E48F-ED07-410FE5006A7C}"/>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 name="Slide Number Placeholder 5">
            <a:extLst>
              <a:ext uri="{FF2B5EF4-FFF2-40B4-BE49-F238E27FC236}">
                <a16:creationId xmlns:a16="http://schemas.microsoft.com/office/drawing/2014/main" id="{598CC91F-3182-B611-7109-C42A7D6F0908}"/>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41</a:t>
            </a:fld>
            <a:endParaRPr lang="en-US" sz="1000" dirty="0"/>
          </a:p>
        </p:txBody>
      </p:sp>
      <p:pic>
        <p:nvPicPr>
          <p:cNvPr id="6" name="Gráfico 5">
            <a:extLst>
              <a:ext uri="{FF2B5EF4-FFF2-40B4-BE49-F238E27FC236}">
                <a16:creationId xmlns:a16="http://schemas.microsoft.com/office/drawing/2014/main" id="{3F104586-5006-7A1F-C834-837D73ADA87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23474914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3">
          <a:extLst>
            <a:ext uri="{FF2B5EF4-FFF2-40B4-BE49-F238E27FC236}">
              <a16:creationId xmlns:a16="http://schemas.microsoft.com/office/drawing/2014/main" id="{D8693E73-91DF-1D6B-F094-9286E555A264}"/>
            </a:ext>
          </a:extLst>
        </p:cNvPr>
        <p:cNvGrpSpPr/>
        <p:nvPr/>
      </p:nvGrpSpPr>
      <p:grpSpPr>
        <a:xfrm>
          <a:off x="0" y="0"/>
          <a:ext cx="0" cy="0"/>
          <a:chOff x="0" y="0"/>
          <a:chExt cx="0" cy="0"/>
        </a:xfrm>
      </p:grpSpPr>
      <p:pic>
        <p:nvPicPr>
          <p:cNvPr id="354" name="Google Shape;354;p26">
            <a:extLst>
              <a:ext uri="{FF2B5EF4-FFF2-40B4-BE49-F238E27FC236}">
                <a16:creationId xmlns:a16="http://schemas.microsoft.com/office/drawing/2014/main" id="{EAECF0E4-0FA3-1CAE-ABC9-5F7C4AB0FD7B}"/>
              </a:ext>
            </a:extLst>
          </p:cNvPr>
          <p:cNvPicPr preferRelativeResize="0"/>
          <p:nvPr/>
        </p:nvPicPr>
        <p:blipFill rotWithShape="1">
          <a:blip r:embed="rId3">
            <a:alphaModFix/>
          </a:blip>
          <a:srcRect l="6006" t="9794" r="4602" b="9785"/>
          <a:stretch/>
        </p:blipFill>
        <p:spPr>
          <a:xfrm>
            <a:off x="1190467" y="3008716"/>
            <a:ext cx="9967404" cy="2895600"/>
          </a:xfrm>
          <a:prstGeom prst="rect">
            <a:avLst/>
          </a:prstGeom>
          <a:noFill/>
          <a:ln>
            <a:noFill/>
          </a:ln>
        </p:spPr>
      </p:pic>
      <p:pic>
        <p:nvPicPr>
          <p:cNvPr id="355" name="Google Shape;355;p26">
            <a:extLst>
              <a:ext uri="{FF2B5EF4-FFF2-40B4-BE49-F238E27FC236}">
                <a16:creationId xmlns:a16="http://schemas.microsoft.com/office/drawing/2014/main" id="{DC41C683-EB45-499D-F4A4-0B4C57C37373}"/>
              </a:ext>
            </a:extLst>
          </p:cNvPr>
          <p:cNvPicPr preferRelativeResize="0"/>
          <p:nvPr/>
        </p:nvPicPr>
        <p:blipFill rotWithShape="1">
          <a:blip r:embed="rId4">
            <a:alphaModFix/>
          </a:blip>
          <a:srcRect/>
          <a:stretch/>
        </p:blipFill>
        <p:spPr>
          <a:xfrm>
            <a:off x="1682856" y="1610204"/>
            <a:ext cx="232597" cy="168873"/>
          </a:xfrm>
          <a:prstGeom prst="rect">
            <a:avLst/>
          </a:prstGeom>
          <a:noFill/>
          <a:ln>
            <a:noFill/>
          </a:ln>
        </p:spPr>
      </p:pic>
      <p:pic>
        <p:nvPicPr>
          <p:cNvPr id="356" name="Google Shape;356;p26">
            <a:extLst>
              <a:ext uri="{FF2B5EF4-FFF2-40B4-BE49-F238E27FC236}">
                <a16:creationId xmlns:a16="http://schemas.microsoft.com/office/drawing/2014/main" id="{2B74D476-D986-44C9-F6F6-9E0B993079E2}"/>
              </a:ext>
            </a:extLst>
          </p:cNvPr>
          <p:cNvPicPr preferRelativeResize="0"/>
          <p:nvPr/>
        </p:nvPicPr>
        <p:blipFill rotWithShape="1">
          <a:blip r:embed="rId5">
            <a:alphaModFix/>
          </a:blip>
          <a:srcRect/>
          <a:stretch/>
        </p:blipFill>
        <p:spPr>
          <a:xfrm>
            <a:off x="10459232" y="1610202"/>
            <a:ext cx="232597" cy="168873"/>
          </a:xfrm>
          <a:prstGeom prst="rect">
            <a:avLst/>
          </a:prstGeom>
          <a:noFill/>
          <a:ln>
            <a:noFill/>
          </a:ln>
        </p:spPr>
      </p:pic>
      <p:sp>
        <p:nvSpPr>
          <p:cNvPr id="357" name="Google Shape;357;p26">
            <a:extLst>
              <a:ext uri="{FF2B5EF4-FFF2-40B4-BE49-F238E27FC236}">
                <a16:creationId xmlns:a16="http://schemas.microsoft.com/office/drawing/2014/main" id="{A7E7E281-6A9B-9CFB-C03F-AE7E3D79FAAD}"/>
              </a:ext>
            </a:extLst>
          </p:cNvPr>
          <p:cNvSpPr txBox="1"/>
          <p:nvPr/>
        </p:nvSpPr>
        <p:spPr>
          <a:xfrm>
            <a:off x="2341686" y="1779074"/>
            <a:ext cx="7691316" cy="707887"/>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500"/>
            </a:pPr>
            <a:r>
              <a:rPr lang="es-AR" altLang="ko" sz="2000" kern="0" dirty="0" err="1">
                <a:solidFill>
                  <a:srgbClr val="242C4F"/>
                </a:solidFill>
                <a:latin typeface="Montserrat Medium"/>
                <a:ea typeface="Montserrat Medium"/>
                <a:cs typeface="Montserrat Medium"/>
                <a:sym typeface="Montserrat Medium"/>
              </a:rPr>
              <a:t>Lorem</a:t>
            </a:r>
            <a:r>
              <a:rPr lang="es-AR" altLang="ko" sz="2000" kern="0" dirty="0">
                <a:solidFill>
                  <a:srgbClr val="242C4F"/>
                </a:solidFill>
                <a:latin typeface="Montserrat Medium"/>
                <a:ea typeface="Montserrat Medium"/>
                <a:cs typeface="Montserrat Medium"/>
                <a:sym typeface="Montserrat Medium"/>
              </a:rPr>
              <a:t> </a:t>
            </a:r>
            <a:r>
              <a:rPr lang="es-AR" altLang="ko" sz="2000" kern="0" dirty="0" err="1">
                <a:solidFill>
                  <a:srgbClr val="242C4F"/>
                </a:solidFill>
                <a:latin typeface="Montserrat Medium"/>
                <a:ea typeface="Montserrat Medium"/>
                <a:cs typeface="Montserrat Medium"/>
                <a:sym typeface="Montserrat Medium"/>
              </a:rPr>
              <a:t>ipsum</a:t>
            </a:r>
            <a:r>
              <a:rPr lang="es-AR" altLang="ko" sz="2000" kern="0" dirty="0">
                <a:solidFill>
                  <a:srgbClr val="242C4F"/>
                </a:solidFill>
                <a:latin typeface="Montserrat Medium"/>
                <a:ea typeface="Montserrat Medium"/>
                <a:cs typeface="Montserrat Medium"/>
                <a:sym typeface="Montserrat Medium"/>
              </a:rPr>
              <a:t> dolor </a:t>
            </a:r>
            <a:r>
              <a:rPr lang="es-AR" altLang="ko" sz="2000" kern="0" dirty="0" err="1">
                <a:solidFill>
                  <a:srgbClr val="242C4F"/>
                </a:solidFill>
                <a:latin typeface="Montserrat Medium"/>
                <a:ea typeface="Montserrat Medium"/>
                <a:cs typeface="Montserrat Medium"/>
                <a:sym typeface="Montserrat Medium"/>
              </a:rPr>
              <a:t>sit</a:t>
            </a:r>
            <a:r>
              <a:rPr lang="es-AR" altLang="ko" sz="2000" kern="0" dirty="0">
                <a:solidFill>
                  <a:srgbClr val="242C4F"/>
                </a:solidFill>
                <a:latin typeface="Montserrat Medium"/>
                <a:ea typeface="Montserrat Medium"/>
                <a:cs typeface="Montserrat Medium"/>
                <a:sym typeface="Montserrat Medium"/>
              </a:rPr>
              <a:t> </a:t>
            </a:r>
            <a:r>
              <a:rPr lang="es-AR" altLang="ko" sz="2000" kern="0" dirty="0" err="1">
                <a:solidFill>
                  <a:srgbClr val="242C4F"/>
                </a:solidFill>
                <a:latin typeface="Montserrat Medium"/>
                <a:ea typeface="Montserrat Medium"/>
                <a:cs typeface="Montserrat Medium"/>
                <a:sym typeface="Montserrat Medium"/>
              </a:rPr>
              <a:t>amet</a:t>
            </a:r>
            <a:r>
              <a:rPr lang="es-AR" altLang="ko" sz="2000" kern="0" dirty="0">
                <a:solidFill>
                  <a:srgbClr val="242C4F"/>
                </a:solidFill>
                <a:latin typeface="Montserrat Medium"/>
                <a:ea typeface="Montserrat Medium"/>
                <a:cs typeface="Montserrat Medium"/>
                <a:sym typeface="Montserrat Medium"/>
              </a:rPr>
              <a:t>, </a:t>
            </a:r>
            <a:r>
              <a:rPr lang="es-AR" altLang="ko" sz="2000" kern="0" dirty="0" err="1">
                <a:solidFill>
                  <a:srgbClr val="242C4F"/>
                </a:solidFill>
                <a:latin typeface="Montserrat Medium"/>
                <a:ea typeface="Montserrat Medium"/>
                <a:cs typeface="Montserrat Medium"/>
                <a:sym typeface="Montserrat Medium"/>
              </a:rPr>
              <a:t>consectetur</a:t>
            </a:r>
            <a:r>
              <a:rPr lang="es-AR" altLang="ko" sz="2000" kern="0" dirty="0">
                <a:solidFill>
                  <a:srgbClr val="242C4F"/>
                </a:solidFill>
                <a:latin typeface="Montserrat Medium"/>
                <a:ea typeface="Montserrat Medium"/>
                <a:cs typeface="Montserrat Medium"/>
                <a:sym typeface="Montserrat Medium"/>
              </a:rPr>
              <a:t> </a:t>
            </a:r>
            <a:r>
              <a:rPr lang="es-AR" altLang="ko" sz="2000" kern="0" dirty="0" err="1">
                <a:solidFill>
                  <a:srgbClr val="242C4F"/>
                </a:solidFill>
                <a:latin typeface="Montserrat Medium"/>
                <a:ea typeface="Montserrat Medium"/>
                <a:cs typeface="Montserrat Medium"/>
                <a:sym typeface="Montserrat Medium"/>
              </a:rPr>
              <a:t>adipiscing</a:t>
            </a:r>
            <a:r>
              <a:rPr lang="es-AR" altLang="ko" sz="2000" kern="0" dirty="0">
                <a:solidFill>
                  <a:srgbClr val="242C4F"/>
                </a:solidFill>
                <a:latin typeface="Montserrat Medium"/>
                <a:ea typeface="Montserrat Medium"/>
                <a:cs typeface="Montserrat Medium"/>
                <a:sym typeface="Montserrat Medium"/>
              </a:rPr>
              <a:t> </a:t>
            </a:r>
            <a:r>
              <a:rPr lang="es-AR" altLang="ko" sz="2000" kern="0" dirty="0" err="1">
                <a:solidFill>
                  <a:srgbClr val="242C4F"/>
                </a:solidFill>
                <a:latin typeface="Montserrat Medium"/>
                <a:ea typeface="Montserrat Medium"/>
                <a:cs typeface="Montserrat Medium"/>
                <a:sym typeface="Montserrat Medium"/>
              </a:rPr>
              <a:t>elit</a:t>
            </a:r>
            <a:r>
              <a:rPr lang="es-AR" altLang="ko" sz="2000" kern="0" dirty="0">
                <a:solidFill>
                  <a:srgbClr val="242C4F"/>
                </a:solidFill>
                <a:latin typeface="Montserrat Medium"/>
                <a:ea typeface="Montserrat Medium"/>
                <a:cs typeface="Montserrat Medium"/>
                <a:sym typeface="Montserrat Medium"/>
              </a:rPr>
              <a:t>, sed do </a:t>
            </a:r>
            <a:r>
              <a:rPr lang="es-AR" altLang="ko" sz="2000" kern="0" dirty="0" err="1">
                <a:solidFill>
                  <a:srgbClr val="242C4F"/>
                </a:solidFill>
                <a:latin typeface="Montserrat Medium"/>
                <a:ea typeface="Montserrat Medium"/>
                <a:cs typeface="Montserrat Medium"/>
                <a:sym typeface="Montserrat Medium"/>
              </a:rPr>
              <a:t>eiusmod</a:t>
            </a:r>
            <a:r>
              <a:rPr lang="es-AR" altLang="ko" sz="2000" kern="0" dirty="0">
                <a:solidFill>
                  <a:srgbClr val="242C4F"/>
                </a:solidFill>
                <a:latin typeface="Montserrat Medium"/>
                <a:ea typeface="Montserrat Medium"/>
                <a:cs typeface="Montserrat Medium"/>
                <a:sym typeface="Montserrat Medium"/>
              </a:rPr>
              <a:t> </a:t>
            </a:r>
            <a:r>
              <a:rPr lang="es-AR" altLang="ko" sz="2000" kern="0" dirty="0" err="1">
                <a:solidFill>
                  <a:srgbClr val="242C4F"/>
                </a:solidFill>
                <a:latin typeface="Montserrat Medium"/>
                <a:ea typeface="Montserrat Medium"/>
                <a:cs typeface="Montserrat Medium"/>
                <a:sym typeface="Montserrat Medium"/>
              </a:rPr>
              <a:t>tempor</a:t>
            </a:r>
            <a:r>
              <a:rPr lang="es-AR" altLang="ko" sz="2000" kern="0" dirty="0">
                <a:solidFill>
                  <a:srgbClr val="242C4F"/>
                </a:solidFill>
                <a:latin typeface="Montserrat Medium"/>
                <a:ea typeface="Montserrat Medium"/>
                <a:cs typeface="Montserrat Medium"/>
                <a:sym typeface="Montserrat Medium"/>
              </a:rPr>
              <a:t> </a:t>
            </a:r>
            <a:r>
              <a:rPr lang="es-AR" altLang="ko" sz="2000" kern="0" dirty="0" err="1">
                <a:solidFill>
                  <a:srgbClr val="242C4F"/>
                </a:solidFill>
                <a:latin typeface="Montserrat Medium"/>
                <a:ea typeface="Montserrat Medium"/>
                <a:cs typeface="Montserrat Medium"/>
                <a:sym typeface="Montserrat Medium"/>
              </a:rPr>
              <a:t>incididunt</a:t>
            </a:r>
            <a:r>
              <a:rPr lang="es-AR" altLang="ko" sz="2000" kern="0" dirty="0">
                <a:solidFill>
                  <a:srgbClr val="242C4F"/>
                </a:solidFill>
                <a:latin typeface="Montserrat Medium"/>
                <a:ea typeface="Montserrat Medium"/>
                <a:cs typeface="Montserrat Medium"/>
                <a:sym typeface="Montserrat Medium"/>
              </a:rPr>
              <a:t> ut labore et </a:t>
            </a:r>
            <a:r>
              <a:rPr lang="es-AR" altLang="ko" sz="2000" kern="0" dirty="0" err="1">
                <a:solidFill>
                  <a:srgbClr val="242C4F"/>
                </a:solidFill>
                <a:latin typeface="Montserrat Medium"/>
                <a:ea typeface="Montserrat Medium"/>
                <a:cs typeface="Montserrat Medium"/>
                <a:sym typeface="Montserrat Medium"/>
              </a:rPr>
              <a:t>dolore</a:t>
            </a:r>
            <a:r>
              <a:rPr lang="es-AR" altLang="ko" sz="2000" kern="0" dirty="0">
                <a:solidFill>
                  <a:srgbClr val="242C4F"/>
                </a:solidFill>
                <a:latin typeface="Montserrat Medium"/>
                <a:ea typeface="Montserrat Medium"/>
                <a:cs typeface="Montserrat Medium"/>
                <a:sym typeface="Montserrat Medium"/>
              </a:rPr>
              <a:t> magna </a:t>
            </a:r>
            <a:r>
              <a:rPr lang="es-AR" altLang="ko" sz="2000" kern="0" dirty="0" err="1">
                <a:solidFill>
                  <a:srgbClr val="242C4F"/>
                </a:solidFill>
                <a:latin typeface="Montserrat Medium"/>
                <a:ea typeface="Montserrat Medium"/>
                <a:cs typeface="Montserrat Medium"/>
                <a:sym typeface="Montserrat Medium"/>
              </a:rPr>
              <a:t>aliqua</a:t>
            </a:r>
            <a:r>
              <a:rPr lang="es-AR" altLang="ko" sz="2000" kern="0" dirty="0">
                <a:solidFill>
                  <a:srgbClr val="242C4F"/>
                </a:solidFill>
                <a:latin typeface="Montserrat Medium"/>
                <a:ea typeface="Montserrat Medium"/>
                <a:cs typeface="Montserrat Medium"/>
                <a:sym typeface="Montserrat Medium"/>
              </a:rPr>
              <a:t>.</a:t>
            </a:r>
            <a:endParaRPr sz="1467" kern="0" dirty="0">
              <a:solidFill>
                <a:srgbClr val="242C4F"/>
              </a:solidFill>
              <a:latin typeface="Montserrat Medium"/>
              <a:ea typeface="Montserrat Medium"/>
              <a:cs typeface="Montserrat Medium"/>
              <a:sym typeface="Montserrat Medium"/>
            </a:endParaRPr>
          </a:p>
        </p:txBody>
      </p:sp>
      <p:sp>
        <p:nvSpPr>
          <p:cNvPr id="358" name="Google Shape;358;p26">
            <a:extLst>
              <a:ext uri="{FF2B5EF4-FFF2-40B4-BE49-F238E27FC236}">
                <a16:creationId xmlns:a16="http://schemas.microsoft.com/office/drawing/2014/main" id="{3E3D69A6-F90F-2B31-60EE-538608103A02}"/>
              </a:ext>
            </a:extLst>
          </p:cNvPr>
          <p:cNvSpPr txBox="1"/>
          <p:nvPr/>
        </p:nvSpPr>
        <p:spPr>
          <a:xfrm>
            <a:off x="2341685" y="2685148"/>
            <a:ext cx="7691316" cy="400109"/>
          </a:xfrm>
          <a:prstGeom prst="rect">
            <a:avLst/>
          </a:prstGeom>
          <a:noFill/>
          <a:ln>
            <a:noFill/>
          </a:ln>
        </p:spPr>
        <p:txBody>
          <a:bodyPr spcFirstLastPara="1" wrap="square" lIns="91433" tIns="45700" rIns="91433" bIns="45700" anchor="t" anchorCtr="0">
            <a:noAutofit/>
          </a:bodyPr>
          <a:lstStyle/>
          <a:p>
            <a:pPr marL="338658" indent="-330192" algn="r" defTabSz="1219170">
              <a:buClr>
                <a:srgbClr val="FFFFFF"/>
              </a:buClr>
              <a:buSzPts val="1500"/>
              <a:buFont typeface="Montserrat Medium"/>
              <a:buChar char="-"/>
            </a:pPr>
            <a:r>
              <a:rPr lang="es-AR" altLang="ko" sz="2000" i="1" kern="0">
                <a:solidFill>
                  <a:srgbClr val="FFFFFF"/>
                </a:solidFill>
                <a:latin typeface="Montserrat Medium"/>
                <a:ea typeface="Montserrat Medium"/>
                <a:cs typeface="Montserrat Medium"/>
                <a:sym typeface="Montserrat Medium"/>
              </a:rPr>
              <a:t>John Doe</a:t>
            </a:r>
            <a:endParaRPr sz="1467" kern="0">
              <a:solidFill>
                <a:srgbClr val="000000"/>
              </a:solidFill>
              <a:latin typeface="Montserrat Medium"/>
              <a:ea typeface="Montserrat Medium"/>
              <a:cs typeface="Montserrat Medium"/>
              <a:sym typeface="Montserrat Medium"/>
            </a:endParaRPr>
          </a:p>
        </p:txBody>
      </p:sp>
      <p:cxnSp>
        <p:nvCxnSpPr>
          <p:cNvPr id="359" name="Google Shape;359;p26">
            <a:extLst>
              <a:ext uri="{FF2B5EF4-FFF2-40B4-BE49-F238E27FC236}">
                <a16:creationId xmlns:a16="http://schemas.microsoft.com/office/drawing/2014/main" id="{B9B291FF-587F-8173-C93D-47058CBAC116}"/>
              </a:ext>
            </a:extLst>
          </p:cNvPr>
          <p:cNvCxnSpPr/>
          <p:nvPr/>
        </p:nvCxnSpPr>
        <p:spPr>
          <a:xfrm>
            <a:off x="1190467" y="1014600"/>
            <a:ext cx="71628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360" name="Google Shape;360;p26">
            <a:extLst>
              <a:ext uri="{FF2B5EF4-FFF2-40B4-BE49-F238E27FC236}">
                <a16:creationId xmlns:a16="http://schemas.microsoft.com/office/drawing/2014/main" id="{A16591FA-D656-1A37-B097-1C8DB8712F6F}"/>
              </a:ext>
            </a:extLst>
          </p:cNvPr>
          <p:cNvSpPr txBox="1"/>
          <p:nvPr/>
        </p:nvSpPr>
        <p:spPr>
          <a:xfrm>
            <a:off x="1083851"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Insertar título</a:t>
            </a:r>
            <a:endParaRPr sz="2267" b="1" kern="0">
              <a:solidFill>
                <a:srgbClr val="242C4F"/>
              </a:solidFill>
              <a:latin typeface="Lora"/>
              <a:ea typeface="Lora"/>
              <a:cs typeface="Lora"/>
              <a:sym typeface="Lora"/>
            </a:endParaRPr>
          </a:p>
        </p:txBody>
      </p:sp>
      <p:sp>
        <p:nvSpPr>
          <p:cNvPr id="3" name="Google Shape;233;p47">
            <a:extLst>
              <a:ext uri="{FF2B5EF4-FFF2-40B4-BE49-F238E27FC236}">
                <a16:creationId xmlns:a16="http://schemas.microsoft.com/office/drawing/2014/main" id="{1B047046-1C0B-9762-D1C5-1F2850987BEA}"/>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5" name="Slide Number Placeholder 5">
            <a:extLst>
              <a:ext uri="{FF2B5EF4-FFF2-40B4-BE49-F238E27FC236}">
                <a16:creationId xmlns:a16="http://schemas.microsoft.com/office/drawing/2014/main" id="{788183F6-9F97-7BA2-CF4A-307CF3C893B2}"/>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42</a:t>
            </a:fld>
            <a:endParaRPr lang="en-US" sz="1000" dirty="0"/>
          </a:p>
        </p:txBody>
      </p:sp>
      <p:pic>
        <p:nvPicPr>
          <p:cNvPr id="6" name="Gráfico 5">
            <a:extLst>
              <a:ext uri="{FF2B5EF4-FFF2-40B4-BE49-F238E27FC236}">
                <a16:creationId xmlns:a16="http://schemas.microsoft.com/office/drawing/2014/main" id="{32E8D1EB-6E9A-8261-B69D-D8B713EEC16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36589688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4">
          <a:extLst>
            <a:ext uri="{FF2B5EF4-FFF2-40B4-BE49-F238E27FC236}">
              <a16:creationId xmlns:a16="http://schemas.microsoft.com/office/drawing/2014/main" id="{2D2EF49D-00B0-1F45-8816-B3C4CE0CC322}"/>
            </a:ext>
          </a:extLst>
        </p:cNvPr>
        <p:cNvGrpSpPr/>
        <p:nvPr/>
      </p:nvGrpSpPr>
      <p:grpSpPr>
        <a:xfrm>
          <a:off x="0" y="0"/>
          <a:ext cx="0" cy="0"/>
          <a:chOff x="0" y="0"/>
          <a:chExt cx="0" cy="0"/>
        </a:xfrm>
      </p:grpSpPr>
      <p:sp>
        <p:nvSpPr>
          <p:cNvPr id="365" name="Google Shape;365;p27">
            <a:extLst>
              <a:ext uri="{FF2B5EF4-FFF2-40B4-BE49-F238E27FC236}">
                <a16:creationId xmlns:a16="http://schemas.microsoft.com/office/drawing/2014/main" id="{35012CE1-8684-4E94-1AFE-101CCF2D2302}"/>
              </a:ext>
            </a:extLst>
          </p:cNvPr>
          <p:cNvSpPr/>
          <p:nvPr/>
        </p:nvSpPr>
        <p:spPr>
          <a:xfrm>
            <a:off x="2487319" y="1767835"/>
            <a:ext cx="3050000" cy="3050000"/>
          </a:xfrm>
          <a:prstGeom prst="ellipse">
            <a:avLst/>
          </a:prstGeom>
          <a:noFill/>
          <a:ln w="12700" cap="flat" cmpd="sng">
            <a:solidFill>
              <a:schemeClr val="accent5"/>
            </a:solidFill>
            <a:prstDash val="solid"/>
            <a:miter lim="800000"/>
            <a:headEnd type="none" w="sm" len="sm"/>
            <a:tailEnd type="none" w="sm" len="sm"/>
          </a:ln>
        </p:spPr>
        <p:txBody>
          <a:bodyPr spcFirstLastPara="1" wrap="square" lIns="91433" tIns="45700" rIns="91433" bIns="45700" anchor="ctr" anchorCtr="0">
            <a:noAutofit/>
          </a:bodyPr>
          <a:lstStyle/>
          <a:p>
            <a:pPr algn="ctr" defTabSz="1219170">
              <a:buClr>
                <a:srgbClr val="000000"/>
              </a:buClr>
              <a:buSzPts val="1200"/>
            </a:pPr>
            <a:endParaRPr sz="1600" kern="0">
              <a:solidFill>
                <a:srgbClr val="FFFFFF"/>
              </a:solidFill>
              <a:latin typeface="Calibri"/>
              <a:ea typeface="Calibri"/>
              <a:cs typeface="Calibri"/>
              <a:sym typeface="Calibri"/>
            </a:endParaRPr>
          </a:p>
        </p:txBody>
      </p:sp>
      <p:sp>
        <p:nvSpPr>
          <p:cNvPr id="366" name="Google Shape;366;p27">
            <a:extLst>
              <a:ext uri="{FF2B5EF4-FFF2-40B4-BE49-F238E27FC236}">
                <a16:creationId xmlns:a16="http://schemas.microsoft.com/office/drawing/2014/main" id="{E05E6B52-7B44-59F9-0D22-17154926FBF6}"/>
              </a:ext>
            </a:extLst>
          </p:cNvPr>
          <p:cNvSpPr/>
          <p:nvPr/>
        </p:nvSpPr>
        <p:spPr>
          <a:xfrm>
            <a:off x="6248400" y="1767835"/>
            <a:ext cx="3050000" cy="3050000"/>
          </a:xfrm>
          <a:prstGeom prst="ellipse">
            <a:avLst/>
          </a:prstGeom>
          <a:noFill/>
          <a:ln w="12700" cap="flat" cmpd="sng">
            <a:solidFill>
              <a:schemeClr val="accent5"/>
            </a:solidFill>
            <a:prstDash val="solid"/>
            <a:miter lim="800000"/>
            <a:headEnd type="none" w="sm" len="sm"/>
            <a:tailEnd type="none" w="sm" len="sm"/>
          </a:ln>
        </p:spPr>
        <p:txBody>
          <a:bodyPr spcFirstLastPara="1" wrap="square" lIns="91433" tIns="45700" rIns="91433" bIns="45700" anchor="ctr" anchorCtr="0">
            <a:noAutofit/>
          </a:bodyPr>
          <a:lstStyle/>
          <a:p>
            <a:pPr algn="ctr" defTabSz="1219170">
              <a:buClr>
                <a:srgbClr val="000000"/>
              </a:buClr>
              <a:buSzPts val="1200"/>
            </a:pPr>
            <a:endParaRPr sz="1600" kern="0">
              <a:solidFill>
                <a:srgbClr val="FFFFFF"/>
              </a:solidFill>
              <a:latin typeface="Calibri"/>
              <a:ea typeface="Calibri"/>
              <a:cs typeface="Calibri"/>
              <a:sym typeface="Calibri"/>
            </a:endParaRPr>
          </a:p>
        </p:txBody>
      </p:sp>
      <p:sp>
        <p:nvSpPr>
          <p:cNvPr id="367" name="Google Shape;367;p27">
            <a:extLst>
              <a:ext uri="{FF2B5EF4-FFF2-40B4-BE49-F238E27FC236}">
                <a16:creationId xmlns:a16="http://schemas.microsoft.com/office/drawing/2014/main" id="{94A0EC01-96F7-6687-D18B-599D22D9C77A}"/>
              </a:ext>
            </a:extLst>
          </p:cNvPr>
          <p:cNvSpPr txBox="1"/>
          <p:nvPr/>
        </p:nvSpPr>
        <p:spPr>
          <a:xfrm>
            <a:off x="2818185" y="3435739"/>
            <a:ext cx="2343600" cy="658000"/>
          </a:xfrm>
          <a:prstGeom prst="rect">
            <a:avLst/>
          </a:prstGeom>
          <a:noFill/>
          <a:ln>
            <a:noFill/>
          </a:ln>
        </p:spPr>
        <p:txBody>
          <a:bodyPr spcFirstLastPara="1" wrap="square" lIns="91433" tIns="45700" rIns="91433" bIns="45700" anchor="ctr" anchorCtr="0">
            <a:noAutofit/>
          </a:bodyPr>
          <a:lstStyle/>
          <a:p>
            <a:pPr algn="ctr" defTabSz="1219170">
              <a:buClr>
                <a:srgbClr val="000000"/>
              </a:buClr>
              <a:buSzPts val="1100"/>
            </a:pPr>
            <a:r>
              <a:rPr lang="es-AR" altLang="ko" sz="1467" kern="0">
                <a:solidFill>
                  <a:srgbClr val="242C4F"/>
                </a:solidFill>
                <a:latin typeface="Montserrat"/>
                <a:ea typeface="Montserrat"/>
                <a:cs typeface="Montserrat"/>
                <a:sym typeface="Montserrat"/>
              </a:rPr>
              <a:t>Lorem ipsum dolor sit amet, consectetur adipisicing elit, sed do eiusmod tempor</a:t>
            </a:r>
            <a:endParaRPr sz="1467" kern="0">
              <a:solidFill>
                <a:srgbClr val="242C4F"/>
              </a:solidFill>
              <a:latin typeface="Montserrat"/>
              <a:ea typeface="Montserrat"/>
              <a:cs typeface="Montserrat"/>
              <a:sym typeface="Montserrat"/>
            </a:endParaRPr>
          </a:p>
        </p:txBody>
      </p:sp>
      <p:sp>
        <p:nvSpPr>
          <p:cNvPr id="368" name="Google Shape;368;p27">
            <a:extLst>
              <a:ext uri="{FF2B5EF4-FFF2-40B4-BE49-F238E27FC236}">
                <a16:creationId xmlns:a16="http://schemas.microsoft.com/office/drawing/2014/main" id="{14C4A71F-B48F-4D72-6423-C8084678C0A6}"/>
              </a:ext>
            </a:extLst>
          </p:cNvPr>
          <p:cNvSpPr/>
          <p:nvPr/>
        </p:nvSpPr>
        <p:spPr>
          <a:xfrm>
            <a:off x="2818185" y="2560664"/>
            <a:ext cx="2343600" cy="740000"/>
          </a:xfrm>
          <a:prstGeom prst="rect">
            <a:avLst/>
          </a:prstGeom>
          <a:noFill/>
          <a:ln>
            <a:noFill/>
          </a:ln>
        </p:spPr>
        <p:txBody>
          <a:bodyPr spcFirstLastPara="1" wrap="square" lIns="91433" tIns="45700" rIns="91433" bIns="45700" anchor="ctr" anchorCtr="0">
            <a:noAutofit/>
          </a:bodyPr>
          <a:lstStyle/>
          <a:p>
            <a:pPr algn="ctr" defTabSz="1219170">
              <a:buClr>
                <a:srgbClr val="000000"/>
              </a:buClr>
              <a:buSzPts val="3600"/>
            </a:pPr>
            <a:r>
              <a:rPr lang="es-AR" altLang="ko" sz="4800" kern="0">
                <a:solidFill>
                  <a:srgbClr val="242C4F"/>
                </a:solidFill>
                <a:latin typeface="Montserrat ExtraBold"/>
                <a:ea typeface="Montserrat ExtraBold"/>
                <a:cs typeface="Montserrat ExtraBold"/>
                <a:sym typeface="Montserrat ExtraBold"/>
              </a:rPr>
              <a:t>27.5K</a:t>
            </a:r>
            <a:endParaRPr sz="4800" kern="0">
              <a:solidFill>
                <a:srgbClr val="242C4F"/>
              </a:solidFill>
              <a:latin typeface="Montserrat ExtraBold"/>
              <a:ea typeface="Montserrat ExtraBold"/>
              <a:cs typeface="Montserrat ExtraBold"/>
              <a:sym typeface="Montserrat ExtraBold"/>
            </a:endParaRPr>
          </a:p>
        </p:txBody>
      </p:sp>
      <p:sp>
        <p:nvSpPr>
          <p:cNvPr id="369" name="Google Shape;369;p27">
            <a:extLst>
              <a:ext uri="{FF2B5EF4-FFF2-40B4-BE49-F238E27FC236}">
                <a16:creationId xmlns:a16="http://schemas.microsoft.com/office/drawing/2014/main" id="{4062AA6A-E2C2-7B4E-EBA0-1F6668A3032C}"/>
              </a:ext>
            </a:extLst>
          </p:cNvPr>
          <p:cNvSpPr txBox="1"/>
          <p:nvPr/>
        </p:nvSpPr>
        <p:spPr>
          <a:xfrm>
            <a:off x="6624033" y="3435767"/>
            <a:ext cx="2343600" cy="658000"/>
          </a:xfrm>
          <a:prstGeom prst="rect">
            <a:avLst/>
          </a:prstGeom>
          <a:noFill/>
          <a:ln>
            <a:noFill/>
          </a:ln>
        </p:spPr>
        <p:txBody>
          <a:bodyPr spcFirstLastPara="1" wrap="square" lIns="91433" tIns="45700" rIns="91433" bIns="45700" anchor="ctr" anchorCtr="0">
            <a:noAutofit/>
          </a:bodyPr>
          <a:lstStyle/>
          <a:p>
            <a:pPr algn="ctr" defTabSz="1219170">
              <a:buClr>
                <a:srgbClr val="000000"/>
              </a:buClr>
              <a:buSzPts val="1100"/>
            </a:pPr>
            <a:r>
              <a:rPr lang="es-AR" altLang="ko" sz="1467" kern="0">
                <a:solidFill>
                  <a:srgbClr val="242C4F"/>
                </a:solidFill>
                <a:latin typeface="Montserrat"/>
                <a:ea typeface="Montserrat"/>
                <a:cs typeface="Montserrat"/>
                <a:sym typeface="Montserrat"/>
              </a:rPr>
              <a:t>Lorem ipsum dolor sit amet, consectetur adipisicing elit, sed do eiusmod tempor</a:t>
            </a:r>
            <a:endParaRPr sz="1467" kern="0">
              <a:solidFill>
                <a:srgbClr val="242C4F"/>
              </a:solidFill>
              <a:latin typeface="Montserrat"/>
              <a:ea typeface="Montserrat"/>
              <a:cs typeface="Montserrat"/>
              <a:sym typeface="Montserrat"/>
            </a:endParaRPr>
          </a:p>
        </p:txBody>
      </p:sp>
      <p:sp>
        <p:nvSpPr>
          <p:cNvPr id="370" name="Google Shape;370;p27">
            <a:extLst>
              <a:ext uri="{FF2B5EF4-FFF2-40B4-BE49-F238E27FC236}">
                <a16:creationId xmlns:a16="http://schemas.microsoft.com/office/drawing/2014/main" id="{DE5DEE12-AA8B-3EF8-7FEE-D683F9D9FE81}"/>
              </a:ext>
            </a:extLst>
          </p:cNvPr>
          <p:cNvSpPr/>
          <p:nvPr/>
        </p:nvSpPr>
        <p:spPr>
          <a:xfrm>
            <a:off x="6624033" y="2560676"/>
            <a:ext cx="2343600" cy="740000"/>
          </a:xfrm>
          <a:prstGeom prst="rect">
            <a:avLst/>
          </a:prstGeom>
          <a:noFill/>
          <a:ln>
            <a:noFill/>
          </a:ln>
        </p:spPr>
        <p:txBody>
          <a:bodyPr spcFirstLastPara="1" wrap="square" lIns="91433" tIns="45700" rIns="91433" bIns="45700" anchor="ctr" anchorCtr="0">
            <a:noAutofit/>
          </a:bodyPr>
          <a:lstStyle/>
          <a:p>
            <a:pPr algn="ctr" defTabSz="1219170">
              <a:buClr>
                <a:srgbClr val="000000"/>
              </a:buClr>
              <a:buSzPts val="3600"/>
            </a:pPr>
            <a:r>
              <a:rPr lang="es-AR" altLang="ko" sz="4800" kern="0">
                <a:solidFill>
                  <a:srgbClr val="242C4F"/>
                </a:solidFill>
                <a:latin typeface="Montserrat ExtraBold"/>
                <a:ea typeface="Montserrat ExtraBold"/>
                <a:cs typeface="Montserrat ExtraBold"/>
                <a:sym typeface="Montserrat ExtraBold"/>
              </a:rPr>
              <a:t>3,150</a:t>
            </a:r>
            <a:endParaRPr sz="4800" kern="0">
              <a:solidFill>
                <a:srgbClr val="242C4F"/>
              </a:solidFill>
              <a:latin typeface="Montserrat ExtraBold"/>
              <a:ea typeface="Montserrat ExtraBold"/>
              <a:cs typeface="Montserrat ExtraBold"/>
              <a:sym typeface="Montserrat ExtraBold"/>
            </a:endParaRPr>
          </a:p>
        </p:txBody>
      </p:sp>
      <p:cxnSp>
        <p:nvCxnSpPr>
          <p:cNvPr id="371" name="Google Shape;371;p27">
            <a:extLst>
              <a:ext uri="{FF2B5EF4-FFF2-40B4-BE49-F238E27FC236}">
                <a16:creationId xmlns:a16="http://schemas.microsoft.com/office/drawing/2014/main" id="{35EB6491-8683-DB34-3BEB-FDC12D8CA2FF}"/>
              </a:ext>
            </a:extLst>
          </p:cNvPr>
          <p:cNvCxnSpPr/>
          <p:nvPr/>
        </p:nvCxnSpPr>
        <p:spPr>
          <a:xfrm>
            <a:off x="1190467" y="1014600"/>
            <a:ext cx="71628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372" name="Google Shape;372;p27">
            <a:extLst>
              <a:ext uri="{FF2B5EF4-FFF2-40B4-BE49-F238E27FC236}">
                <a16:creationId xmlns:a16="http://schemas.microsoft.com/office/drawing/2014/main" id="{AF8B3C0D-C61F-5ACC-F645-93EFD07FEC38}"/>
              </a:ext>
            </a:extLst>
          </p:cNvPr>
          <p:cNvSpPr txBox="1"/>
          <p:nvPr/>
        </p:nvSpPr>
        <p:spPr>
          <a:xfrm>
            <a:off x="1083851"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Insertar título</a:t>
            </a:r>
            <a:endParaRPr sz="2267" b="1" kern="0">
              <a:solidFill>
                <a:srgbClr val="242C4F"/>
              </a:solidFill>
              <a:latin typeface="Lora"/>
              <a:ea typeface="Lora"/>
              <a:cs typeface="Lora"/>
              <a:sym typeface="Lora"/>
            </a:endParaRPr>
          </a:p>
        </p:txBody>
      </p:sp>
      <p:pic>
        <p:nvPicPr>
          <p:cNvPr id="373" name="Google Shape;373;p27">
            <a:extLst>
              <a:ext uri="{FF2B5EF4-FFF2-40B4-BE49-F238E27FC236}">
                <a16:creationId xmlns:a16="http://schemas.microsoft.com/office/drawing/2014/main" id="{63B3107D-4E3F-D3D0-3C57-B6EAF7B10C80}"/>
              </a:ext>
            </a:extLst>
          </p:cNvPr>
          <p:cNvPicPr preferRelativeResize="0"/>
          <p:nvPr/>
        </p:nvPicPr>
        <p:blipFill rotWithShape="1">
          <a:blip r:embed="rId3">
            <a:alphaModFix/>
          </a:blip>
          <a:srcRect/>
          <a:stretch/>
        </p:blipFill>
        <p:spPr>
          <a:xfrm>
            <a:off x="8853447" y="5659695"/>
            <a:ext cx="2250547" cy="806800"/>
          </a:xfrm>
          <a:prstGeom prst="rect">
            <a:avLst/>
          </a:prstGeom>
          <a:noFill/>
          <a:ln>
            <a:noFill/>
          </a:ln>
        </p:spPr>
      </p:pic>
      <p:sp>
        <p:nvSpPr>
          <p:cNvPr id="4" name="Google Shape;233;p47">
            <a:extLst>
              <a:ext uri="{FF2B5EF4-FFF2-40B4-BE49-F238E27FC236}">
                <a16:creationId xmlns:a16="http://schemas.microsoft.com/office/drawing/2014/main" id="{8BBE4AFF-2346-3664-CB5A-1EF66BCB9C53}"/>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 name="Slide Number Placeholder 5">
            <a:extLst>
              <a:ext uri="{FF2B5EF4-FFF2-40B4-BE49-F238E27FC236}">
                <a16:creationId xmlns:a16="http://schemas.microsoft.com/office/drawing/2014/main" id="{B39F0CDC-E0C7-4F43-93F0-FFF75D32E863}"/>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43</a:t>
            </a:fld>
            <a:endParaRPr lang="en-US" sz="1000" dirty="0"/>
          </a:p>
        </p:txBody>
      </p:sp>
      <p:pic>
        <p:nvPicPr>
          <p:cNvPr id="6" name="Gráfico 5">
            <a:extLst>
              <a:ext uri="{FF2B5EF4-FFF2-40B4-BE49-F238E27FC236}">
                <a16:creationId xmlns:a16="http://schemas.microsoft.com/office/drawing/2014/main" id="{94375806-DD11-2703-BF5A-6CE139D017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26451889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7">
          <a:extLst>
            <a:ext uri="{FF2B5EF4-FFF2-40B4-BE49-F238E27FC236}">
              <a16:creationId xmlns:a16="http://schemas.microsoft.com/office/drawing/2014/main" id="{4A32B509-6C2A-B879-3CD8-336F58329E9D}"/>
            </a:ext>
          </a:extLst>
        </p:cNvPr>
        <p:cNvGrpSpPr/>
        <p:nvPr/>
      </p:nvGrpSpPr>
      <p:grpSpPr>
        <a:xfrm>
          <a:off x="0" y="0"/>
          <a:ext cx="0" cy="0"/>
          <a:chOff x="0" y="0"/>
          <a:chExt cx="0" cy="0"/>
        </a:xfrm>
      </p:grpSpPr>
      <p:cxnSp>
        <p:nvCxnSpPr>
          <p:cNvPr id="378" name="Google Shape;378;p28">
            <a:extLst>
              <a:ext uri="{FF2B5EF4-FFF2-40B4-BE49-F238E27FC236}">
                <a16:creationId xmlns:a16="http://schemas.microsoft.com/office/drawing/2014/main" id="{7D5FFDF9-348C-5701-F14D-9B1C790AF882}"/>
              </a:ext>
            </a:extLst>
          </p:cNvPr>
          <p:cNvCxnSpPr/>
          <p:nvPr/>
        </p:nvCxnSpPr>
        <p:spPr>
          <a:xfrm rot="5400000">
            <a:off x="1777184" y="2571503"/>
            <a:ext cx="838200" cy="0"/>
          </a:xfrm>
          <a:prstGeom prst="straightConnector1">
            <a:avLst/>
          </a:prstGeom>
          <a:noFill/>
          <a:ln w="9525" cap="flat" cmpd="sng">
            <a:solidFill>
              <a:schemeClr val="accent5"/>
            </a:solidFill>
            <a:prstDash val="solid"/>
            <a:miter lim="800000"/>
            <a:headEnd type="none" w="sm" len="sm"/>
            <a:tailEnd type="none" w="sm" len="sm"/>
          </a:ln>
        </p:spPr>
      </p:cxnSp>
      <p:sp>
        <p:nvSpPr>
          <p:cNvPr id="379" name="Google Shape;379;p28">
            <a:extLst>
              <a:ext uri="{FF2B5EF4-FFF2-40B4-BE49-F238E27FC236}">
                <a16:creationId xmlns:a16="http://schemas.microsoft.com/office/drawing/2014/main" id="{62DE64E2-FAF9-AFE1-C3D1-6CA46FDCAD88}"/>
              </a:ext>
            </a:extLst>
          </p:cNvPr>
          <p:cNvSpPr txBox="1"/>
          <p:nvPr/>
        </p:nvSpPr>
        <p:spPr>
          <a:xfrm>
            <a:off x="494120" y="3157405"/>
            <a:ext cx="3404400" cy="4000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500"/>
            </a:pPr>
            <a:r>
              <a:rPr lang="es-AR" altLang="ko" sz="2000" kern="0">
                <a:solidFill>
                  <a:srgbClr val="242C4F"/>
                </a:solidFill>
                <a:latin typeface="Montserrat Medium"/>
                <a:ea typeface="Montserrat Medium"/>
                <a:cs typeface="Montserrat Medium"/>
                <a:sym typeface="Montserrat Medium"/>
              </a:rPr>
              <a:t>Lorem ipsum</a:t>
            </a:r>
            <a:endParaRPr sz="1467" kern="0">
              <a:solidFill>
                <a:srgbClr val="242C4F"/>
              </a:solidFill>
              <a:latin typeface="Montserrat Medium"/>
              <a:ea typeface="Montserrat Medium"/>
              <a:cs typeface="Montserrat Medium"/>
              <a:sym typeface="Montserrat Medium"/>
            </a:endParaRPr>
          </a:p>
        </p:txBody>
      </p:sp>
      <p:sp>
        <p:nvSpPr>
          <p:cNvPr id="380" name="Google Shape;380;p28">
            <a:extLst>
              <a:ext uri="{FF2B5EF4-FFF2-40B4-BE49-F238E27FC236}">
                <a16:creationId xmlns:a16="http://schemas.microsoft.com/office/drawing/2014/main" id="{90F2C518-AEA4-81FB-06AE-DF19499817AD}"/>
              </a:ext>
            </a:extLst>
          </p:cNvPr>
          <p:cNvSpPr txBox="1"/>
          <p:nvPr/>
        </p:nvSpPr>
        <p:spPr>
          <a:xfrm>
            <a:off x="494122" y="4053122"/>
            <a:ext cx="3404335" cy="52322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100"/>
            </a:pPr>
            <a:r>
              <a:rPr lang="es-AR" altLang="ko" sz="1467" kern="0">
                <a:solidFill>
                  <a:srgbClr val="242C4F"/>
                </a:solidFill>
                <a:latin typeface="Montserrat"/>
                <a:ea typeface="Montserrat"/>
                <a:cs typeface="Montserrat"/>
                <a:sym typeface="Montserrat"/>
              </a:rPr>
              <a:t>Lorem ipsum dolor sit amet, consectetur adipiscing elit</a:t>
            </a:r>
            <a:endParaRPr sz="1467" kern="0">
              <a:solidFill>
                <a:srgbClr val="242C4F"/>
              </a:solidFill>
              <a:latin typeface="Montserrat"/>
              <a:ea typeface="Montserrat"/>
              <a:cs typeface="Montserrat"/>
              <a:sym typeface="Montserrat"/>
            </a:endParaRPr>
          </a:p>
        </p:txBody>
      </p:sp>
      <p:sp>
        <p:nvSpPr>
          <p:cNvPr id="381" name="Google Shape;381;p28">
            <a:extLst>
              <a:ext uri="{FF2B5EF4-FFF2-40B4-BE49-F238E27FC236}">
                <a16:creationId xmlns:a16="http://schemas.microsoft.com/office/drawing/2014/main" id="{81487825-6304-B386-6F94-9F251B92FE85}"/>
              </a:ext>
            </a:extLst>
          </p:cNvPr>
          <p:cNvSpPr txBox="1"/>
          <p:nvPr/>
        </p:nvSpPr>
        <p:spPr>
          <a:xfrm>
            <a:off x="494121" y="3526012"/>
            <a:ext cx="3404332" cy="400109"/>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500"/>
            </a:pPr>
            <a:r>
              <a:rPr lang="es-AR" altLang="ko" sz="2000" b="1" kern="0">
                <a:solidFill>
                  <a:srgbClr val="242C4F"/>
                </a:solidFill>
                <a:latin typeface="Montserrat"/>
                <a:ea typeface="Montserrat"/>
                <a:cs typeface="Montserrat"/>
                <a:sym typeface="Montserrat"/>
              </a:rPr>
              <a:t>Dolor sit amet</a:t>
            </a:r>
            <a:endParaRPr sz="2000" b="1" kern="0">
              <a:solidFill>
                <a:srgbClr val="242C4F"/>
              </a:solidFill>
              <a:latin typeface="Montserrat"/>
              <a:ea typeface="Montserrat"/>
              <a:cs typeface="Montserrat"/>
              <a:sym typeface="Montserrat"/>
            </a:endParaRPr>
          </a:p>
        </p:txBody>
      </p:sp>
      <p:cxnSp>
        <p:nvCxnSpPr>
          <p:cNvPr id="382" name="Google Shape;382;p28">
            <a:extLst>
              <a:ext uri="{FF2B5EF4-FFF2-40B4-BE49-F238E27FC236}">
                <a16:creationId xmlns:a16="http://schemas.microsoft.com/office/drawing/2014/main" id="{577D27E2-B02A-FE28-2F9F-0D2318DB3438}"/>
              </a:ext>
            </a:extLst>
          </p:cNvPr>
          <p:cNvCxnSpPr/>
          <p:nvPr/>
        </p:nvCxnSpPr>
        <p:spPr>
          <a:xfrm rot="5400000">
            <a:off x="5676897" y="2571503"/>
            <a:ext cx="838200" cy="0"/>
          </a:xfrm>
          <a:prstGeom prst="straightConnector1">
            <a:avLst/>
          </a:prstGeom>
          <a:noFill/>
          <a:ln w="9525" cap="flat" cmpd="sng">
            <a:solidFill>
              <a:schemeClr val="accent5"/>
            </a:solidFill>
            <a:prstDash val="solid"/>
            <a:miter lim="800000"/>
            <a:headEnd type="none" w="sm" len="sm"/>
            <a:tailEnd type="none" w="sm" len="sm"/>
          </a:ln>
        </p:spPr>
      </p:cxnSp>
      <p:sp>
        <p:nvSpPr>
          <p:cNvPr id="383" name="Google Shape;383;p28">
            <a:extLst>
              <a:ext uri="{FF2B5EF4-FFF2-40B4-BE49-F238E27FC236}">
                <a16:creationId xmlns:a16="http://schemas.microsoft.com/office/drawing/2014/main" id="{F629507C-7E35-87DC-3FD5-425E0CBE282B}"/>
              </a:ext>
            </a:extLst>
          </p:cNvPr>
          <p:cNvSpPr txBox="1"/>
          <p:nvPr/>
        </p:nvSpPr>
        <p:spPr>
          <a:xfrm>
            <a:off x="4393834" y="3157406"/>
            <a:ext cx="3404332" cy="400109"/>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500"/>
            </a:pPr>
            <a:r>
              <a:rPr lang="es-AR" altLang="ko" sz="2000" kern="0">
                <a:solidFill>
                  <a:srgbClr val="242C4F"/>
                </a:solidFill>
                <a:latin typeface="Montserrat Medium"/>
                <a:ea typeface="Montserrat Medium"/>
                <a:cs typeface="Montserrat Medium"/>
                <a:sym typeface="Montserrat Medium"/>
              </a:rPr>
              <a:t>Consectetur</a:t>
            </a:r>
            <a:endParaRPr sz="2000" kern="0">
              <a:solidFill>
                <a:srgbClr val="242C4F"/>
              </a:solidFill>
              <a:latin typeface="Montserrat Medium"/>
              <a:ea typeface="Montserrat Medium"/>
              <a:cs typeface="Montserrat Medium"/>
              <a:sym typeface="Montserrat Medium"/>
            </a:endParaRPr>
          </a:p>
        </p:txBody>
      </p:sp>
      <p:sp>
        <p:nvSpPr>
          <p:cNvPr id="384" name="Google Shape;384;p28">
            <a:extLst>
              <a:ext uri="{FF2B5EF4-FFF2-40B4-BE49-F238E27FC236}">
                <a16:creationId xmlns:a16="http://schemas.microsoft.com/office/drawing/2014/main" id="{557C9E5A-9204-8855-5C3B-7BC16D9FB23F}"/>
              </a:ext>
            </a:extLst>
          </p:cNvPr>
          <p:cNvSpPr txBox="1"/>
          <p:nvPr/>
        </p:nvSpPr>
        <p:spPr>
          <a:xfrm>
            <a:off x="4393833" y="4053140"/>
            <a:ext cx="3404400" cy="8384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100"/>
            </a:pPr>
            <a:r>
              <a:rPr lang="es-AR" altLang="ko" sz="1467" kern="0">
                <a:solidFill>
                  <a:srgbClr val="242C4F"/>
                </a:solidFill>
                <a:latin typeface="Montserrat"/>
                <a:ea typeface="Montserrat"/>
                <a:cs typeface="Montserrat"/>
                <a:sym typeface="Montserrat"/>
              </a:rPr>
              <a:t>sed do eiusmod tempor incididunt ut labore et dolore magna aliqua</a:t>
            </a:r>
            <a:endParaRPr sz="1467" kern="0">
              <a:solidFill>
                <a:srgbClr val="242C4F"/>
              </a:solidFill>
              <a:latin typeface="Montserrat"/>
              <a:ea typeface="Montserrat"/>
              <a:cs typeface="Montserrat"/>
              <a:sym typeface="Montserrat"/>
            </a:endParaRPr>
          </a:p>
        </p:txBody>
      </p:sp>
      <p:sp>
        <p:nvSpPr>
          <p:cNvPr id="385" name="Google Shape;385;p28">
            <a:extLst>
              <a:ext uri="{FF2B5EF4-FFF2-40B4-BE49-F238E27FC236}">
                <a16:creationId xmlns:a16="http://schemas.microsoft.com/office/drawing/2014/main" id="{0C1FD9D6-97C5-A266-F3CD-CA82283C6277}"/>
              </a:ext>
            </a:extLst>
          </p:cNvPr>
          <p:cNvSpPr txBox="1"/>
          <p:nvPr/>
        </p:nvSpPr>
        <p:spPr>
          <a:xfrm>
            <a:off x="4393834" y="3526012"/>
            <a:ext cx="3404332" cy="400109"/>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500"/>
            </a:pPr>
            <a:r>
              <a:rPr lang="es-AR" altLang="ko" sz="2000" b="1" kern="0">
                <a:solidFill>
                  <a:srgbClr val="242C4F"/>
                </a:solidFill>
                <a:latin typeface="Montserrat"/>
                <a:ea typeface="Montserrat"/>
                <a:cs typeface="Montserrat"/>
                <a:sym typeface="Montserrat"/>
              </a:rPr>
              <a:t>Adipiscing elit</a:t>
            </a:r>
            <a:endParaRPr sz="2000" b="1" kern="0">
              <a:solidFill>
                <a:srgbClr val="242C4F"/>
              </a:solidFill>
              <a:latin typeface="Montserrat"/>
              <a:ea typeface="Montserrat"/>
              <a:cs typeface="Montserrat"/>
              <a:sym typeface="Montserrat"/>
            </a:endParaRPr>
          </a:p>
        </p:txBody>
      </p:sp>
      <p:cxnSp>
        <p:nvCxnSpPr>
          <p:cNvPr id="386" name="Google Shape;386;p28">
            <a:extLst>
              <a:ext uri="{FF2B5EF4-FFF2-40B4-BE49-F238E27FC236}">
                <a16:creationId xmlns:a16="http://schemas.microsoft.com/office/drawing/2014/main" id="{371096D9-CA8B-43B9-2FD7-2C266E6E089E}"/>
              </a:ext>
            </a:extLst>
          </p:cNvPr>
          <p:cNvCxnSpPr/>
          <p:nvPr/>
        </p:nvCxnSpPr>
        <p:spPr>
          <a:xfrm rot="5400000">
            <a:off x="9576609" y="2571503"/>
            <a:ext cx="838200" cy="0"/>
          </a:xfrm>
          <a:prstGeom prst="straightConnector1">
            <a:avLst/>
          </a:prstGeom>
          <a:noFill/>
          <a:ln w="9525" cap="flat" cmpd="sng">
            <a:solidFill>
              <a:schemeClr val="accent5"/>
            </a:solidFill>
            <a:prstDash val="solid"/>
            <a:miter lim="800000"/>
            <a:headEnd type="none" w="sm" len="sm"/>
            <a:tailEnd type="none" w="sm" len="sm"/>
          </a:ln>
        </p:spPr>
      </p:cxnSp>
      <p:sp>
        <p:nvSpPr>
          <p:cNvPr id="387" name="Google Shape;387;p28">
            <a:extLst>
              <a:ext uri="{FF2B5EF4-FFF2-40B4-BE49-F238E27FC236}">
                <a16:creationId xmlns:a16="http://schemas.microsoft.com/office/drawing/2014/main" id="{2DE62FE2-F348-0B6B-7E10-FB010B4DA0F9}"/>
              </a:ext>
            </a:extLst>
          </p:cNvPr>
          <p:cNvSpPr txBox="1"/>
          <p:nvPr/>
        </p:nvSpPr>
        <p:spPr>
          <a:xfrm>
            <a:off x="8293546" y="3157406"/>
            <a:ext cx="3404332" cy="400109"/>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500"/>
            </a:pPr>
            <a:r>
              <a:rPr lang="es-AR" altLang="ko" sz="2000" kern="0">
                <a:solidFill>
                  <a:srgbClr val="242C4F"/>
                </a:solidFill>
                <a:latin typeface="Montserrat Medium"/>
                <a:ea typeface="Montserrat Medium"/>
                <a:cs typeface="Montserrat Medium"/>
                <a:sym typeface="Montserrat Medium"/>
              </a:rPr>
              <a:t>Sed do eiusmod</a:t>
            </a:r>
            <a:endParaRPr sz="2000" kern="0">
              <a:solidFill>
                <a:srgbClr val="242C4F"/>
              </a:solidFill>
              <a:latin typeface="Montserrat Medium"/>
              <a:ea typeface="Montserrat Medium"/>
              <a:cs typeface="Montserrat Medium"/>
              <a:sym typeface="Montserrat Medium"/>
            </a:endParaRPr>
          </a:p>
        </p:txBody>
      </p:sp>
      <p:sp>
        <p:nvSpPr>
          <p:cNvPr id="388" name="Google Shape;388;p28">
            <a:extLst>
              <a:ext uri="{FF2B5EF4-FFF2-40B4-BE49-F238E27FC236}">
                <a16:creationId xmlns:a16="http://schemas.microsoft.com/office/drawing/2014/main" id="{B52D80B9-02E4-1ABC-41F6-F4CD9E16ADDE}"/>
              </a:ext>
            </a:extLst>
          </p:cNvPr>
          <p:cNvSpPr txBox="1"/>
          <p:nvPr/>
        </p:nvSpPr>
        <p:spPr>
          <a:xfrm>
            <a:off x="8293533" y="4053140"/>
            <a:ext cx="3404400" cy="838400"/>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100"/>
            </a:pPr>
            <a:r>
              <a:rPr lang="es-AR" altLang="ko" sz="1467" kern="0">
                <a:solidFill>
                  <a:srgbClr val="242C4F"/>
                </a:solidFill>
                <a:latin typeface="Montserrat"/>
                <a:ea typeface="Montserrat"/>
                <a:cs typeface="Montserrat"/>
                <a:sym typeface="Montserrat"/>
              </a:rPr>
              <a:t>Ut enim ad minim veniam, quis nostrud exercitation ullamco laboris</a:t>
            </a:r>
            <a:endParaRPr sz="1467" kern="0">
              <a:solidFill>
                <a:srgbClr val="242C4F"/>
              </a:solidFill>
              <a:latin typeface="Montserrat"/>
              <a:ea typeface="Montserrat"/>
              <a:cs typeface="Montserrat"/>
              <a:sym typeface="Montserrat"/>
            </a:endParaRPr>
          </a:p>
        </p:txBody>
      </p:sp>
      <p:sp>
        <p:nvSpPr>
          <p:cNvPr id="389" name="Google Shape;389;p28">
            <a:extLst>
              <a:ext uri="{FF2B5EF4-FFF2-40B4-BE49-F238E27FC236}">
                <a16:creationId xmlns:a16="http://schemas.microsoft.com/office/drawing/2014/main" id="{99FF6E4E-A4D1-E360-B661-4D4DB47EAB85}"/>
              </a:ext>
            </a:extLst>
          </p:cNvPr>
          <p:cNvSpPr txBox="1"/>
          <p:nvPr/>
        </p:nvSpPr>
        <p:spPr>
          <a:xfrm>
            <a:off x="8293546" y="3526012"/>
            <a:ext cx="3404332" cy="400109"/>
          </a:xfrm>
          <a:prstGeom prst="rect">
            <a:avLst/>
          </a:prstGeom>
          <a:noFill/>
          <a:ln>
            <a:noFill/>
          </a:ln>
        </p:spPr>
        <p:txBody>
          <a:bodyPr spcFirstLastPara="1" wrap="square" lIns="91433" tIns="45700" rIns="91433" bIns="45700" anchor="t" anchorCtr="0">
            <a:noAutofit/>
          </a:bodyPr>
          <a:lstStyle/>
          <a:p>
            <a:pPr algn="ctr" defTabSz="1219170">
              <a:buClr>
                <a:srgbClr val="000000"/>
              </a:buClr>
              <a:buSzPts val="1500"/>
            </a:pPr>
            <a:r>
              <a:rPr lang="es-AR" altLang="ko" sz="2000" b="1" kern="0">
                <a:solidFill>
                  <a:srgbClr val="242C4F"/>
                </a:solidFill>
                <a:latin typeface="Montserrat"/>
                <a:ea typeface="Montserrat"/>
                <a:cs typeface="Montserrat"/>
                <a:sym typeface="Montserrat"/>
              </a:rPr>
              <a:t>Tempor incididunt</a:t>
            </a:r>
            <a:endParaRPr sz="2000" b="1" kern="0">
              <a:solidFill>
                <a:srgbClr val="242C4F"/>
              </a:solidFill>
              <a:latin typeface="Montserrat"/>
              <a:ea typeface="Montserrat"/>
              <a:cs typeface="Montserrat"/>
              <a:sym typeface="Montserrat"/>
            </a:endParaRPr>
          </a:p>
        </p:txBody>
      </p:sp>
      <p:cxnSp>
        <p:nvCxnSpPr>
          <p:cNvPr id="390" name="Google Shape;390;p28">
            <a:extLst>
              <a:ext uri="{FF2B5EF4-FFF2-40B4-BE49-F238E27FC236}">
                <a16:creationId xmlns:a16="http://schemas.microsoft.com/office/drawing/2014/main" id="{EBC587FE-56BA-BD88-B1F7-C73352BE4C28}"/>
              </a:ext>
            </a:extLst>
          </p:cNvPr>
          <p:cNvCxnSpPr/>
          <p:nvPr/>
        </p:nvCxnSpPr>
        <p:spPr>
          <a:xfrm>
            <a:off x="1190467" y="1014600"/>
            <a:ext cx="71628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391" name="Google Shape;391;p28">
            <a:extLst>
              <a:ext uri="{FF2B5EF4-FFF2-40B4-BE49-F238E27FC236}">
                <a16:creationId xmlns:a16="http://schemas.microsoft.com/office/drawing/2014/main" id="{A6962D9F-2E7E-D2CF-3395-F2E568031CFE}"/>
              </a:ext>
            </a:extLst>
          </p:cNvPr>
          <p:cNvSpPr txBox="1"/>
          <p:nvPr/>
        </p:nvSpPr>
        <p:spPr>
          <a:xfrm>
            <a:off x="1083851"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Insertar título</a:t>
            </a:r>
            <a:endParaRPr sz="2267" b="1" kern="0">
              <a:solidFill>
                <a:srgbClr val="242C4F"/>
              </a:solidFill>
              <a:latin typeface="Lora"/>
              <a:ea typeface="Lora"/>
              <a:cs typeface="Lora"/>
              <a:sym typeface="Lora"/>
            </a:endParaRPr>
          </a:p>
        </p:txBody>
      </p:sp>
      <p:pic>
        <p:nvPicPr>
          <p:cNvPr id="392" name="Google Shape;392;p28">
            <a:extLst>
              <a:ext uri="{FF2B5EF4-FFF2-40B4-BE49-F238E27FC236}">
                <a16:creationId xmlns:a16="http://schemas.microsoft.com/office/drawing/2014/main" id="{FD3065EE-F1BB-198F-E795-3A0DAFF0C7E8}"/>
              </a:ext>
            </a:extLst>
          </p:cNvPr>
          <p:cNvPicPr preferRelativeResize="0"/>
          <p:nvPr/>
        </p:nvPicPr>
        <p:blipFill rotWithShape="1">
          <a:blip r:embed="rId3">
            <a:alphaModFix/>
          </a:blip>
          <a:srcRect/>
          <a:stretch/>
        </p:blipFill>
        <p:spPr>
          <a:xfrm>
            <a:off x="8853447" y="5659695"/>
            <a:ext cx="2250547" cy="806800"/>
          </a:xfrm>
          <a:prstGeom prst="rect">
            <a:avLst/>
          </a:prstGeom>
          <a:noFill/>
          <a:ln>
            <a:noFill/>
          </a:ln>
        </p:spPr>
      </p:pic>
      <p:sp>
        <p:nvSpPr>
          <p:cNvPr id="4" name="Google Shape;233;p47">
            <a:extLst>
              <a:ext uri="{FF2B5EF4-FFF2-40B4-BE49-F238E27FC236}">
                <a16:creationId xmlns:a16="http://schemas.microsoft.com/office/drawing/2014/main" id="{791D3DF7-EA3A-1758-F2A0-56DE4DBD9E94}"/>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2" name="Slide Number Placeholder 5">
            <a:extLst>
              <a:ext uri="{FF2B5EF4-FFF2-40B4-BE49-F238E27FC236}">
                <a16:creationId xmlns:a16="http://schemas.microsoft.com/office/drawing/2014/main" id="{B67B5D31-6868-C84D-8AE3-EB56AC9CF58E}"/>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44</a:t>
            </a:fld>
            <a:endParaRPr lang="en-US" sz="1000" dirty="0"/>
          </a:p>
        </p:txBody>
      </p:sp>
      <p:pic>
        <p:nvPicPr>
          <p:cNvPr id="6" name="Gráfico 5">
            <a:extLst>
              <a:ext uri="{FF2B5EF4-FFF2-40B4-BE49-F238E27FC236}">
                <a16:creationId xmlns:a16="http://schemas.microsoft.com/office/drawing/2014/main" id="{2C0D905C-2B6B-4BEC-0291-0F398B97FFC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26694066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6">
          <a:extLst>
            <a:ext uri="{FF2B5EF4-FFF2-40B4-BE49-F238E27FC236}">
              <a16:creationId xmlns:a16="http://schemas.microsoft.com/office/drawing/2014/main" id="{B62E9616-909F-15AE-B7B2-A1D7279F2A89}"/>
            </a:ext>
          </a:extLst>
        </p:cNvPr>
        <p:cNvGrpSpPr/>
        <p:nvPr/>
      </p:nvGrpSpPr>
      <p:grpSpPr>
        <a:xfrm>
          <a:off x="0" y="0"/>
          <a:ext cx="0" cy="0"/>
          <a:chOff x="0" y="0"/>
          <a:chExt cx="0" cy="0"/>
        </a:xfrm>
      </p:grpSpPr>
      <p:grpSp>
        <p:nvGrpSpPr>
          <p:cNvPr id="397" name="Google Shape;397;p29">
            <a:extLst>
              <a:ext uri="{FF2B5EF4-FFF2-40B4-BE49-F238E27FC236}">
                <a16:creationId xmlns:a16="http://schemas.microsoft.com/office/drawing/2014/main" id="{45CA639D-C6A0-897A-9F98-804681B77CD3}"/>
              </a:ext>
            </a:extLst>
          </p:cNvPr>
          <p:cNvGrpSpPr/>
          <p:nvPr/>
        </p:nvGrpSpPr>
        <p:grpSpPr>
          <a:xfrm>
            <a:off x="634750" y="816292"/>
            <a:ext cx="2476500" cy="5039389"/>
            <a:chOff x="634749" y="1233155"/>
            <a:chExt cx="2476500" cy="5039389"/>
          </a:xfrm>
        </p:grpSpPr>
        <p:sp>
          <p:nvSpPr>
            <p:cNvPr id="398" name="Google Shape;398;p29">
              <a:extLst>
                <a:ext uri="{FF2B5EF4-FFF2-40B4-BE49-F238E27FC236}">
                  <a16:creationId xmlns:a16="http://schemas.microsoft.com/office/drawing/2014/main" id="{6F9788D3-E9D8-D0A5-9CD4-CC89F103A8D0}"/>
                </a:ext>
              </a:extLst>
            </p:cNvPr>
            <p:cNvSpPr/>
            <p:nvPr/>
          </p:nvSpPr>
          <p:spPr>
            <a:xfrm>
              <a:off x="714375" y="1336253"/>
              <a:ext cx="2330400" cy="4871400"/>
            </a:xfrm>
            <a:prstGeom prst="roundRect">
              <a:avLst>
                <a:gd name="adj" fmla="val 11354"/>
              </a:avLst>
            </a:prstGeom>
            <a:solidFill>
              <a:schemeClr val="dk1"/>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pic>
          <p:nvPicPr>
            <p:cNvPr id="399" name="Google Shape;399;p29">
              <a:extLst>
                <a:ext uri="{FF2B5EF4-FFF2-40B4-BE49-F238E27FC236}">
                  <a16:creationId xmlns:a16="http://schemas.microsoft.com/office/drawing/2014/main" id="{B2213B5C-24EB-CE51-0CD1-7C3E640BB9D6}"/>
                </a:ext>
              </a:extLst>
            </p:cNvPr>
            <p:cNvPicPr preferRelativeResize="0"/>
            <p:nvPr/>
          </p:nvPicPr>
          <p:blipFill rotWithShape="1">
            <a:blip r:embed="rId3">
              <a:alphaModFix/>
            </a:blip>
            <a:srcRect/>
            <a:stretch/>
          </p:blipFill>
          <p:spPr>
            <a:xfrm>
              <a:off x="634749" y="1233155"/>
              <a:ext cx="2476500" cy="5039389"/>
            </a:xfrm>
            <a:prstGeom prst="rect">
              <a:avLst/>
            </a:prstGeom>
            <a:noFill/>
            <a:ln>
              <a:noFill/>
            </a:ln>
          </p:spPr>
        </p:pic>
      </p:grpSp>
      <p:grpSp>
        <p:nvGrpSpPr>
          <p:cNvPr id="400" name="Google Shape;400;p29">
            <a:extLst>
              <a:ext uri="{FF2B5EF4-FFF2-40B4-BE49-F238E27FC236}">
                <a16:creationId xmlns:a16="http://schemas.microsoft.com/office/drawing/2014/main" id="{E3760ADF-59DA-0A5F-10E5-690C0137B1EB}"/>
              </a:ext>
            </a:extLst>
          </p:cNvPr>
          <p:cNvGrpSpPr/>
          <p:nvPr/>
        </p:nvGrpSpPr>
        <p:grpSpPr>
          <a:xfrm>
            <a:off x="3466850" y="816292"/>
            <a:ext cx="2476500" cy="5039389"/>
            <a:chOff x="3466849" y="1233155"/>
            <a:chExt cx="2476500" cy="5039389"/>
          </a:xfrm>
        </p:grpSpPr>
        <p:sp>
          <p:nvSpPr>
            <p:cNvPr id="401" name="Google Shape;401;p29">
              <a:extLst>
                <a:ext uri="{FF2B5EF4-FFF2-40B4-BE49-F238E27FC236}">
                  <a16:creationId xmlns:a16="http://schemas.microsoft.com/office/drawing/2014/main" id="{39CCAF85-E526-F525-19C8-588639268B30}"/>
                </a:ext>
              </a:extLst>
            </p:cNvPr>
            <p:cNvSpPr/>
            <p:nvPr/>
          </p:nvSpPr>
          <p:spPr>
            <a:xfrm>
              <a:off x="3531870" y="1336253"/>
              <a:ext cx="2330517" cy="4871351"/>
            </a:xfrm>
            <a:prstGeom prst="roundRect">
              <a:avLst>
                <a:gd name="adj" fmla="val 11354"/>
              </a:avLst>
            </a:prstGeom>
            <a:solidFill>
              <a:schemeClr val="dk1"/>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pic>
          <p:nvPicPr>
            <p:cNvPr id="402" name="Google Shape;402;p29">
              <a:extLst>
                <a:ext uri="{FF2B5EF4-FFF2-40B4-BE49-F238E27FC236}">
                  <a16:creationId xmlns:a16="http://schemas.microsoft.com/office/drawing/2014/main" id="{88B12E39-07D7-6777-8DCE-87CB56C113FD}"/>
                </a:ext>
              </a:extLst>
            </p:cNvPr>
            <p:cNvPicPr preferRelativeResize="0"/>
            <p:nvPr/>
          </p:nvPicPr>
          <p:blipFill rotWithShape="1">
            <a:blip r:embed="rId3">
              <a:alphaModFix/>
            </a:blip>
            <a:srcRect/>
            <a:stretch/>
          </p:blipFill>
          <p:spPr>
            <a:xfrm>
              <a:off x="3466849" y="1233155"/>
              <a:ext cx="2476500" cy="5039389"/>
            </a:xfrm>
            <a:prstGeom prst="rect">
              <a:avLst/>
            </a:prstGeom>
            <a:noFill/>
            <a:ln>
              <a:noFill/>
            </a:ln>
          </p:spPr>
        </p:pic>
      </p:grpSp>
      <p:pic>
        <p:nvPicPr>
          <p:cNvPr id="403" name="Google Shape;403;p29">
            <a:extLst>
              <a:ext uri="{FF2B5EF4-FFF2-40B4-BE49-F238E27FC236}">
                <a16:creationId xmlns:a16="http://schemas.microsoft.com/office/drawing/2014/main" id="{78125EF0-9ABC-AD61-713D-1C4C908AAE30}"/>
              </a:ext>
            </a:extLst>
          </p:cNvPr>
          <p:cNvPicPr preferRelativeResize="0"/>
          <p:nvPr/>
        </p:nvPicPr>
        <p:blipFill rotWithShape="1">
          <a:blip r:embed="rId4">
            <a:alphaModFix/>
          </a:blip>
          <a:srcRect l="961" t="465" r="950" b="464"/>
          <a:stretch/>
        </p:blipFill>
        <p:spPr>
          <a:xfrm>
            <a:off x="783333" y="978537"/>
            <a:ext cx="2179200" cy="4714800"/>
          </a:xfrm>
          <a:prstGeom prst="roundRect">
            <a:avLst>
              <a:gd name="adj" fmla="val 9237"/>
            </a:avLst>
          </a:prstGeom>
          <a:noFill/>
          <a:ln>
            <a:noFill/>
          </a:ln>
        </p:spPr>
      </p:pic>
      <p:pic>
        <p:nvPicPr>
          <p:cNvPr id="404" name="Google Shape;404;p29">
            <a:extLst>
              <a:ext uri="{FF2B5EF4-FFF2-40B4-BE49-F238E27FC236}">
                <a16:creationId xmlns:a16="http://schemas.microsoft.com/office/drawing/2014/main" id="{1235D0C8-4057-1C56-A06F-3ECBC7667759}"/>
              </a:ext>
            </a:extLst>
          </p:cNvPr>
          <p:cNvPicPr preferRelativeResize="0"/>
          <p:nvPr/>
        </p:nvPicPr>
        <p:blipFill rotWithShape="1">
          <a:blip r:embed="rId4">
            <a:alphaModFix/>
          </a:blip>
          <a:srcRect l="961" t="465" r="950" b="464"/>
          <a:stretch/>
        </p:blipFill>
        <p:spPr>
          <a:xfrm>
            <a:off x="3615483" y="978537"/>
            <a:ext cx="2179200" cy="4714800"/>
          </a:xfrm>
          <a:prstGeom prst="roundRect">
            <a:avLst>
              <a:gd name="adj" fmla="val 9237"/>
            </a:avLst>
          </a:prstGeom>
          <a:noFill/>
          <a:ln>
            <a:noFill/>
          </a:ln>
        </p:spPr>
      </p:pic>
      <p:cxnSp>
        <p:nvCxnSpPr>
          <p:cNvPr id="405" name="Google Shape;405;p29">
            <a:extLst>
              <a:ext uri="{FF2B5EF4-FFF2-40B4-BE49-F238E27FC236}">
                <a16:creationId xmlns:a16="http://schemas.microsoft.com/office/drawing/2014/main" id="{178F66EB-37C2-503C-7C79-18F20AE2F25A}"/>
              </a:ext>
            </a:extLst>
          </p:cNvPr>
          <p:cNvCxnSpPr/>
          <p:nvPr/>
        </p:nvCxnSpPr>
        <p:spPr>
          <a:xfrm>
            <a:off x="6622133" y="1014600"/>
            <a:ext cx="40044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406" name="Google Shape;406;p29">
            <a:extLst>
              <a:ext uri="{FF2B5EF4-FFF2-40B4-BE49-F238E27FC236}">
                <a16:creationId xmlns:a16="http://schemas.microsoft.com/office/drawing/2014/main" id="{CE519209-B068-7BE8-0A5B-9732F1C920ED}"/>
              </a:ext>
            </a:extLst>
          </p:cNvPr>
          <p:cNvSpPr txBox="1"/>
          <p:nvPr/>
        </p:nvSpPr>
        <p:spPr>
          <a:xfrm>
            <a:off x="6522776"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Insertar título</a:t>
            </a:r>
            <a:endParaRPr sz="2267" b="1" kern="0">
              <a:solidFill>
                <a:srgbClr val="242C4F"/>
              </a:solidFill>
              <a:latin typeface="Lora"/>
              <a:ea typeface="Lora"/>
              <a:cs typeface="Lora"/>
              <a:sym typeface="Lora"/>
            </a:endParaRPr>
          </a:p>
        </p:txBody>
      </p:sp>
      <p:sp>
        <p:nvSpPr>
          <p:cNvPr id="407" name="Google Shape;407;p29">
            <a:extLst>
              <a:ext uri="{FF2B5EF4-FFF2-40B4-BE49-F238E27FC236}">
                <a16:creationId xmlns:a16="http://schemas.microsoft.com/office/drawing/2014/main" id="{95B71C54-C086-E8B1-EB55-61AC76236137}"/>
              </a:ext>
            </a:extLst>
          </p:cNvPr>
          <p:cNvSpPr/>
          <p:nvPr/>
        </p:nvSpPr>
        <p:spPr>
          <a:xfrm>
            <a:off x="6622149" y="2017732"/>
            <a:ext cx="1924800" cy="10156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b="1" kern="0">
                <a:solidFill>
                  <a:srgbClr val="242C4F"/>
                </a:solidFill>
                <a:latin typeface="Montserrat"/>
                <a:ea typeface="Montserrat"/>
                <a:cs typeface="Montserrat"/>
                <a:sym typeface="Montserrat"/>
              </a:rPr>
              <a:t>Lorem ipsum dolor sit amet</a:t>
            </a:r>
            <a:endParaRPr sz="1867" b="1" kern="0">
              <a:solidFill>
                <a:srgbClr val="242C4F"/>
              </a:solidFill>
              <a:latin typeface="Montserrat"/>
              <a:ea typeface="Montserrat"/>
              <a:cs typeface="Montserrat"/>
              <a:sym typeface="Montserrat"/>
            </a:endParaRPr>
          </a:p>
        </p:txBody>
      </p:sp>
      <p:sp>
        <p:nvSpPr>
          <p:cNvPr id="408" name="Google Shape;408;p29">
            <a:extLst>
              <a:ext uri="{FF2B5EF4-FFF2-40B4-BE49-F238E27FC236}">
                <a16:creationId xmlns:a16="http://schemas.microsoft.com/office/drawing/2014/main" id="{8F477DD4-FA1E-5323-BF5C-54668AB3BB4D}"/>
              </a:ext>
            </a:extLst>
          </p:cNvPr>
          <p:cNvSpPr/>
          <p:nvPr/>
        </p:nvSpPr>
        <p:spPr>
          <a:xfrm>
            <a:off x="6622120" y="2727200"/>
            <a:ext cx="3631600" cy="13848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Medium"/>
                <a:ea typeface="Montserrat Medium"/>
                <a:cs typeface="Montserrat Medium"/>
                <a:sym typeface="Montserrat Medium"/>
              </a:rPr>
              <a:t>Lorem ipsum dolor sit amet, consectetur adipiscing elit, sed do eiusmod tempor incididunt ut labore et dolore magna aliqua.</a:t>
            </a:r>
            <a:endParaRPr sz="1200" kern="0">
              <a:solidFill>
                <a:srgbClr val="242C4F"/>
              </a:solidFill>
              <a:latin typeface="Montserrat Medium"/>
              <a:ea typeface="Montserrat Medium"/>
              <a:cs typeface="Montserrat Medium"/>
              <a:sym typeface="Montserrat Medium"/>
            </a:endParaRPr>
          </a:p>
        </p:txBody>
      </p:sp>
      <p:pic>
        <p:nvPicPr>
          <p:cNvPr id="409" name="Google Shape;409;p29">
            <a:extLst>
              <a:ext uri="{FF2B5EF4-FFF2-40B4-BE49-F238E27FC236}">
                <a16:creationId xmlns:a16="http://schemas.microsoft.com/office/drawing/2014/main" id="{3F7275A6-187F-F907-44B1-6E1F08843AE3}"/>
              </a:ext>
            </a:extLst>
          </p:cNvPr>
          <p:cNvPicPr preferRelativeResize="0"/>
          <p:nvPr/>
        </p:nvPicPr>
        <p:blipFill rotWithShape="1">
          <a:blip r:embed="rId5">
            <a:alphaModFix/>
          </a:blip>
          <a:srcRect/>
          <a:stretch/>
        </p:blipFill>
        <p:spPr>
          <a:xfrm>
            <a:off x="8853447" y="5659695"/>
            <a:ext cx="2250547" cy="806800"/>
          </a:xfrm>
          <a:prstGeom prst="rect">
            <a:avLst/>
          </a:prstGeom>
          <a:noFill/>
          <a:ln>
            <a:noFill/>
          </a:ln>
        </p:spPr>
      </p:pic>
      <p:sp>
        <p:nvSpPr>
          <p:cNvPr id="3" name="Google Shape;233;p47">
            <a:extLst>
              <a:ext uri="{FF2B5EF4-FFF2-40B4-BE49-F238E27FC236}">
                <a16:creationId xmlns:a16="http://schemas.microsoft.com/office/drawing/2014/main" id="{AF29937E-2D97-AB45-40EC-BF623F76BA7A}"/>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5" name="Slide Number Placeholder 5">
            <a:extLst>
              <a:ext uri="{FF2B5EF4-FFF2-40B4-BE49-F238E27FC236}">
                <a16:creationId xmlns:a16="http://schemas.microsoft.com/office/drawing/2014/main" id="{CAF91FA0-4A38-7002-306D-C68172C82170}"/>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45</a:t>
            </a:fld>
            <a:endParaRPr lang="en-US" sz="1000" dirty="0"/>
          </a:p>
        </p:txBody>
      </p:sp>
      <p:pic>
        <p:nvPicPr>
          <p:cNvPr id="6" name="Gráfico 5">
            <a:extLst>
              <a:ext uri="{FF2B5EF4-FFF2-40B4-BE49-F238E27FC236}">
                <a16:creationId xmlns:a16="http://schemas.microsoft.com/office/drawing/2014/main" id="{670FB6DC-ED0E-4E3C-C86A-C03A52978C9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3544901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3">
          <a:extLst>
            <a:ext uri="{FF2B5EF4-FFF2-40B4-BE49-F238E27FC236}">
              <a16:creationId xmlns:a16="http://schemas.microsoft.com/office/drawing/2014/main" id="{08DB6D5B-7BDA-EB9A-CBD2-B4407338FE56}"/>
            </a:ext>
          </a:extLst>
        </p:cNvPr>
        <p:cNvGrpSpPr/>
        <p:nvPr/>
      </p:nvGrpSpPr>
      <p:grpSpPr>
        <a:xfrm>
          <a:off x="0" y="0"/>
          <a:ext cx="0" cy="0"/>
          <a:chOff x="0" y="0"/>
          <a:chExt cx="0" cy="0"/>
        </a:xfrm>
      </p:grpSpPr>
      <p:grpSp>
        <p:nvGrpSpPr>
          <p:cNvPr id="414" name="Google Shape;414;p30">
            <a:extLst>
              <a:ext uri="{FF2B5EF4-FFF2-40B4-BE49-F238E27FC236}">
                <a16:creationId xmlns:a16="http://schemas.microsoft.com/office/drawing/2014/main" id="{70D94DCE-BF58-09DF-863E-B1378B27F813}"/>
              </a:ext>
            </a:extLst>
          </p:cNvPr>
          <p:cNvGrpSpPr/>
          <p:nvPr/>
        </p:nvGrpSpPr>
        <p:grpSpPr>
          <a:xfrm>
            <a:off x="1235820" y="367457"/>
            <a:ext cx="4175125" cy="5477621"/>
            <a:chOff x="993775" y="986679"/>
            <a:chExt cx="4175125" cy="5477621"/>
          </a:xfrm>
        </p:grpSpPr>
        <p:sp>
          <p:nvSpPr>
            <p:cNvPr id="415" name="Google Shape;415;p30">
              <a:extLst>
                <a:ext uri="{FF2B5EF4-FFF2-40B4-BE49-F238E27FC236}">
                  <a16:creationId xmlns:a16="http://schemas.microsoft.com/office/drawing/2014/main" id="{84BFDB42-3EFB-D56E-F5A9-E40A53A10101}"/>
                </a:ext>
              </a:extLst>
            </p:cNvPr>
            <p:cNvSpPr/>
            <p:nvPr/>
          </p:nvSpPr>
          <p:spPr>
            <a:xfrm>
              <a:off x="1098550" y="1117756"/>
              <a:ext cx="3978275" cy="5313387"/>
            </a:xfrm>
            <a:prstGeom prst="roundRect">
              <a:avLst>
                <a:gd name="adj" fmla="val 3214"/>
              </a:avLst>
            </a:prstGeom>
            <a:solidFill>
              <a:schemeClr val="dk1"/>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pic>
          <p:nvPicPr>
            <p:cNvPr id="416" name="Google Shape;416;p30">
              <a:extLst>
                <a:ext uri="{FF2B5EF4-FFF2-40B4-BE49-F238E27FC236}">
                  <a16:creationId xmlns:a16="http://schemas.microsoft.com/office/drawing/2014/main" id="{BBD1BE90-FE48-A07B-180F-09A059FAA1C3}"/>
                </a:ext>
              </a:extLst>
            </p:cNvPr>
            <p:cNvPicPr preferRelativeResize="0"/>
            <p:nvPr/>
          </p:nvPicPr>
          <p:blipFill rotWithShape="1">
            <a:blip r:embed="rId3">
              <a:alphaModFix/>
            </a:blip>
            <a:srcRect/>
            <a:stretch/>
          </p:blipFill>
          <p:spPr>
            <a:xfrm>
              <a:off x="993775" y="986679"/>
              <a:ext cx="4175125" cy="5477621"/>
            </a:xfrm>
            <a:prstGeom prst="rect">
              <a:avLst/>
            </a:prstGeom>
            <a:noFill/>
            <a:ln>
              <a:noFill/>
            </a:ln>
          </p:spPr>
        </p:pic>
      </p:grpSp>
      <p:pic>
        <p:nvPicPr>
          <p:cNvPr id="417" name="Google Shape;417;p30">
            <a:extLst>
              <a:ext uri="{FF2B5EF4-FFF2-40B4-BE49-F238E27FC236}">
                <a16:creationId xmlns:a16="http://schemas.microsoft.com/office/drawing/2014/main" id="{57FED7A5-60FB-DD62-D5B6-9079E6389A5B}"/>
              </a:ext>
            </a:extLst>
          </p:cNvPr>
          <p:cNvPicPr preferRelativeResize="0"/>
          <p:nvPr/>
        </p:nvPicPr>
        <p:blipFill rotWithShape="1">
          <a:blip r:embed="rId4">
            <a:alphaModFix/>
          </a:blip>
          <a:srcRect/>
          <a:stretch/>
        </p:blipFill>
        <p:spPr>
          <a:xfrm>
            <a:off x="1402352" y="548803"/>
            <a:ext cx="3840000" cy="5119200"/>
          </a:xfrm>
          <a:prstGeom prst="roundRect">
            <a:avLst>
              <a:gd name="adj" fmla="val 2531"/>
            </a:avLst>
          </a:prstGeom>
          <a:noFill/>
          <a:ln>
            <a:noFill/>
          </a:ln>
        </p:spPr>
      </p:pic>
      <p:cxnSp>
        <p:nvCxnSpPr>
          <p:cNvPr id="418" name="Google Shape;418;p30">
            <a:extLst>
              <a:ext uri="{FF2B5EF4-FFF2-40B4-BE49-F238E27FC236}">
                <a16:creationId xmlns:a16="http://schemas.microsoft.com/office/drawing/2014/main" id="{9E22BC62-6E5B-08B1-21C9-F3C5F81CF487}"/>
              </a:ext>
            </a:extLst>
          </p:cNvPr>
          <p:cNvCxnSpPr/>
          <p:nvPr/>
        </p:nvCxnSpPr>
        <p:spPr>
          <a:xfrm>
            <a:off x="6622133" y="1014600"/>
            <a:ext cx="40044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419" name="Google Shape;419;p30">
            <a:extLst>
              <a:ext uri="{FF2B5EF4-FFF2-40B4-BE49-F238E27FC236}">
                <a16:creationId xmlns:a16="http://schemas.microsoft.com/office/drawing/2014/main" id="{BD7A627C-90CF-FC15-0B24-DB7B5AA1E41B}"/>
              </a:ext>
            </a:extLst>
          </p:cNvPr>
          <p:cNvSpPr/>
          <p:nvPr/>
        </p:nvSpPr>
        <p:spPr>
          <a:xfrm>
            <a:off x="6622149" y="2017732"/>
            <a:ext cx="1924800" cy="10156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kern="0">
                <a:solidFill>
                  <a:srgbClr val="242C4F"/>
                </a:solidFill>
                <a:latin typeface="Montserrat Medium"/>
                <a:ea typeface="Montserrat Medium"/>
                <a:cs typeface="Montserrat Medium"/>
                <a:sym typeface="Montserrat Medium"/>
              </a:rPr>
              <a:t>Lorem ipsum dolor sit amet</a:t>
            </a:r>
            <a:endParaRPr sz="1867" kern="0">
              <a:solidFill>
                <a:srgbClr val="242C4F"/>
              </a:solidFill>
              <a:latin typeface="Montserrat Medium"/>
              <a:ea typeface="Montserrat Medium"/>
              <a:cs typeface="Montserrat Medium"/>
              <a:sym typeface="Montserrat Medium"/>
            </a:endParaRPr>
          </a:p>
        </p:txBody>
      </p:sp>
      <p:sp>
        <p:nvSpPr>
          <p:cNvPr id="420" name="Google Shape;420;p30">
            <a:extLst>
              <a:ext uri="{FF2B5EF4-FFF2-40B4-BE49-F238E27FC236}">
                <a16:creationId xmlns:a16="http://schemas.microsoft.com/office/drawing/2014/main" id="{75A6BADB-3FAB-0C01-C631-116B2CDA0173}"/>
              </a:ext>
            </a:extLst>
          </p:cNvPr>
          <p:cNvSpPr/>
          <p:nvPr/>
        </p:nvSpPr>
        <p:spPr>
          <a:xfrm>
            <a:off x="6622120" y="2727200"/>
            <a:ext cx="3631600" cy="13848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Medium"/>
                <a:ea typeface="Montserrat Medium"/>
                <a:cs typeface="Montserrat Medium"/>
                <a:sym typeface="Montserrat Medium"/>
              </a:rPr>
              <a:t>Lorem ipsum dolor sit amet, consectetur adipiscing elit, sed do eiusmod tempor incididunt ut labore et dolore magna aliqua.</a:t>
            </a:r>
            <a:endParaRPr sz="1200" kern="0">
              <a:solidFill>
                <a:srgbClr val="242C4F"/>
              </a:solidFill>
              <a:latin typeface="Montserrat Medium"/>
              <a:ea typeface="Montserrat Medium"/>
              <a:cs typeface="Montserrat Medium"/>
              <a:sym typeface="Montserrat Medium"/>
            </a:endParaRPr>
          </a:p>
        </p:txBody>
      </p:sp>
      <p:sp>
        <p:nvSpPr>
          <p:cNvPr id="421" name="Google Shape;421;p30">
            <a:extLst>
              <a:ext uri="{FF2B5EF4-FFF2-40B4-BE49-F238E27FC236}">
                <a16:creationId xmlns:a16="http://schemas.microsoft.com/office/drawing/2014/main" id="{D922AB37-D69C-8D1A-66B7-3B880BA750A5}"/>
              </a:ext>
            </a:extLst>
          </p:cNvPr>
          <p:cNvSpPr txBox="1"/>
          <p:nvPr/>
        </p:nvSpPr>
        <p:spPr>
          <a:xfrm>
            <a:off x="6522776"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Insertar título</a:t>
            </a:r>
            <a:endParaRPr sz="2267" b="1" kern="0">
              <a:solidFill>
                <a:srgbClr val="242C4F"/>
              </a:solidFill>
              <a:latin typeface="Lora"/>
              <a:ea typeface="Lora"/>
              <a:cs typeface="Lora"/>
              <a:sym typeface="Lora"/>
            </a:endParaRPr>
          </a:p>
        </p:txBody>
      </p:sp>
      <p:sp>
        <p:nvSpPr>
          <p:cNvPr id="3" name="Google Shape;233;p47">
            <a:extLst>
              <a:ext uri="{FF2B5EF4-FFF2-40B4-BE49-F238E27FC236}">
                <a16:creationId xmlns:a16="http://schemas.microsoft.com/office/drawing/2014/main" id="{8B422482-6E8D-12B9-CBCB-D3D82DB2B41A}"/>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5" name="Slide Number Placeholder 5">
            <a:extLst>
              <a:ext uri="{FF2B5EF4-FFF2-40B4-BE49-F238E27FC236}">
                <a16:creationId xmlns:a16="http://schemas.microsoft.com/office/drawing/2014/main" id="{B082695F-19DE-1D5A-8E1D-D4A0BFB5C61D}"/>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46</a:t>
            </a:fld>
            <a:endParaRPr lang="en-US" sz="1000" dirty="0"/>
          </a:p>
        </p:txBody>
      </p:sp>
      <p:pic>
        <p:nvPicPr>
          <p:cNvPr id="6" name="Gráfico 5">
            <a:extLst>
              <a:ext uri="{FF2B5EF4-FFF2-40B4-BE49-F238E27FC236}">
                <a16:creationId xmlns:a16="http://schemas.microsoft.com/office/drawing/2014/main" id="{2C323937-CFF7-FC00-C028-9757052D64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21687772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5">
          <a:extLst>
            <a:ext uri="{FF2B5EF4-FFF2-40B4-BE49-F238E27FC236}">
              <a16:creationId xmlns:a16="http://schemas.microsoft.com/office/drawing/2014/main" id="{EF92B7DB-F065-CC54-7366-B3D1EEA3B1BA}"/>
            </a:ext>
          </a:extLst>
        </p:cNvPr>
        <p:cNvGrpSpPr/>
        <p:nvPr/>
      </p:nvGrpSpPr>
      <p:grpSpPr>
        <a:xfrm>
          <a:off x="0" y="0"/>
          <a:ext cx="0" cy="0"/>
          <a:chOff x="0" y="0"/>
          <a:chExt cx="0" cy="0"/>
        </a:xfrm>
      </p:grpSpPr>
      <p:grpSp>
        <p:nvGrpSpPr>
          <p:cNvPr id="426" name="Google Shape;426;p31">
            <a:extLst>
              <a:ext uri="{FF2B5EF4-FFF2-40B4-BE49-F238E27FC236}">
                <a16:creationId xmlns:a16="http://schemas.microsoft.com/office/drawing/2014/main" id="{BA39203F-9BCD-34E0-3262-A416A85487E6}"/>
              </a:ext>
            </a:extLst>
          </p:cNvPr>
          <p:cNvGrpSpPr/>
          <p:nvPr/>
        </p:nvGrpSpPr>
        <p:grpSpPr>
          <a:xfrm>
            <a:off x="461121" y="411856"/>
            <a:ext cx="6575064" cy="5444500"/>
            <a:chOff x="345841" y="677006"/>
            <a:chExt cx="4931298" cy="4083375"/>
          </a:xfrm>
        </p:grpSpPr>
        <p:grpSp>
          <p:nvGrpSpPr>
            <p:cNvPr id="427" name="Google Shape;427;p31">
              <a:extLst>
                <a:ext uri="{FF2B5EF4-FFF2-40B4-BE49-F238E27FC236}">
                  <a16:creationId xmlns:a16="http://schemas.microsoft.com/office/drawing/2014/main" id="{FB6317DE-7E7B-B7D5-DE7C-B69F5D2DB5C6}"/>
                </a:ext>
              </a:extLst>
            </p:cNvPr>
            <p:cNvGrpSpPr/>
            <p:nvPr/>
          </p:nvGrpSpPr>
          <p:grpSpPr>
            <a:xfrm>
              <a:off x="345841" y="677006"/>
              <a:ext cx="4931298" cy="4083375"/>
              <a:chOff x="461149" y="902715"/>
              <a:chExt cx="6829107" cy="5654861"/>
            </a:xfrm>
          </p:grpSpPr>
          <p:sp>
            <p:nvSpPr>
              <p:cNvPr id="428" name="Google Shape;428;p31">
                <a:extLst>
                  <a:ext uri="{FF2B5EF4-FFF2-40B4-BE49-F238E27FC236}">
                    <a16:creationId xmlns:a16="http://schemas.microsoft.com/office/drawing/2014/main" id="{9253564D-95A2-FE45-482A-2857F31CAAD5}"/>
                  </a:ext>
                </a:extLst>
              </p:cNvPr>
              <p:cNvSpPr/>
              <p:nvPr/>
            </p:nvSpPr>
            <p:spPr>
              <a:xfrm>
                <a:off x="461149" y="902715"/>
                <a:ext cx="6816429" cy="4704687"/>
              </a:xfrm>
              <a:custGeom>
                <a:avLst/>
                <a:gdLst/>
                <a:ahLst/>
                <a:cxnLst/>
                <a:rect l="l" t="t" r="r" b="b"/>
                <a:pathLst>
                  <a:path w="6816429" h="4704687" extrusionOk="0">
                    <a:moveTo>
                      <a:pt x="4095124" y="4693865"/>
                    </a:moveTo>
                    <a:lnTo>
                      <a:pt x="4095577" y="4698500"/>
                    </a:lnTo>
                    <a:lnTo>
                      <a:pt x="4095578" y="4698500"/>
                    </a:lnTo>
                    <a:close/>
                    <a:moveTo>
                      <a:pt x="47051" y="4648800"/>
                    </a:moveTo>
                    <a:lnTo>
                      <a:pt x="47051" y="4648911"/>
                    </a:lnTo>
                    <a:lnTo>
                      <a:pt x="47469" y="4649198"/>
                    </a:lnTo>
                    <a:lnTo>
                      <a:pt x="49286" y="4650446"/>
                    </a:lnTo>
                    <a:lnTo>
                      <a:pt x="99830" y="4685179"/>
                    </a:lnTo>
                    <a:lnTo>
                      <a:pt x="164786" y="4698502"/>
                    </a:lnTo>
                    <a:lnTo>
                      <a:pt x="2720850" y="4698502"/>
                    </a:lnTo>
                    <a:lnTo>
                      <a:pt x="2720850" y="4698501"/>
                    </a:lnTo>
                    <a:lnTo>
                      <a:pt x="2720849" y="4698501"/>
                    </a:lnTo>
                    <a:lnTo>
                      <a:pt x="2724749" y="4658614"/>
                    </a:lnTo>
                    <a:lnTo>
                      <a:pt x="2720851" y="4698390"/>
                    </a:lnTo>
                    <a:lnTo>
                      <a:pt x="164786" y="4698390"/>
                    </a:lnTo>
                    <a:cubicBezTo>
                      <a:pt x="141703" y="4698390"/>
                      <a:pt x="119752" y="4693641"/>
                      <a:pt x="99830" y="4685067"/>
                    </a:cubicBezTo>
                    <a:lnTo>
                      <a:pt x="47052" y="4648800"/>
                    </a:lnTo>
                    <a:close/>
                    <a:moveTo>
                      <a:pt x="4090718" y="4648793"/>
                    </a:moveTo>
                    <a:lnTo>
                      <a:pt x="4090718" y="4648799"/>
                    </a:lnTo>
                    <a:lnTo>
                      <a:pt x="4090729" y="4648910"/>
                    </a:lnTo>
                    <a:lnTo>
                      <a:pt x="6769218" y="4648910"/>
                    </a:lnTo>
                    <a:lnTo>
                      <a:pt x="6769378" y="4648800"/>
                    </a:lnTo>
                    <a:lnTo>
                      <a:pt x="6769378" y="4648800"/>
                    </a:lnTo>
                    <a:lnTo>
                      <a:pt x="4090719" y="4648800"/>
                    </a:lnTo>
                    <a:close/>
                    <a:moveTo>
                      <a:pt x="2725709" y="4648041"/>
                    </a:moveTo>
                    <a:lnTo>
                      <a:pt x="2725601" y="4648799"/>
                    </a:lnTo>
                    <a:lnTo>
                      <a:pt x="2725709" y="4648799"/>
                    </a:lnTo>
                    <a:close/>
                    <a:moveTo>
                      <a:pt x="6776668" y="4646812"/>
                    </a:moveTo>
                    <a:cubicBezTo>
                      <a:pt x="6776005" y="4647475"/>
                      <a:pt x="6775563" y="4648138"/>
                      <a:pt x="6775011" y="4648800"/>
                    </a:cubicBezTo>
                    <a:lnTo>
                      <a:pt x="6772360" y="4651451"/>
                    </a:lnTo>
                    <a:cubicBezTo>
                      <a:pt x="6773134" y="4650568"/>
                      <a:pt x="6774017" y="4649684"/>
                      <a:pt x="6774791" y="4648800"/>
                    </a:cubicBezTo>
                    <a:lnTo>
                      <a:pt x="6774900" y="4648800"/>
                    </a:lnTo>
                    <a:close/>
                    <a:moveTo>
                      <a:pt x="164787" y="0"/>
                    </a:moveTo>
                    <a:lnTo>
                      <a:pt x="6651643" y="0"/>
                    </a:lnTo>
                    <a:cubicBezTo>
                      <a:pt x="6742651" y="0"/>
                      <a:pt x="6816429" y="73781"/>
                      <a:pt x="6816429" y="164789"/>
                    </a:cubicBezTo>
                    <a:lnTo>
                      <a:pt x="6816429" y="170639"/>
                    </a:lnTo>
                    <a:lnTo>
                      <a:pt x="6816429" y="170641"/>
                    </a:lnTo>
                    <a:lnTo>
                      <a:pt x="6816429" y="3667261"/>
                    </a:lnTo>
                    <a:lnTo>
                      <a:pt x="6687549" y="3667261"/>
                    </a:lnTo>
                    <a:lnTo>
                      <a:pt x="6687549" y="3667371"/>
                    </a:lnTo>
                    <a:lnTo>
                      <a:pt x="6816427" y="3667371"/>
                    </a:lnTo>
                    <a:lnTo>
                      <a:pt x="6816427" y="4075582"/>
                    </a:lnTo>
                    <a:lnTo>
                      <a:pt x="6816429" y="4075582"/>
                    </a:lnTo>
                    <a:lnTo>
                      <a:pt x="6816429" y="4096016"/>
                    </a:lnTo>
                    <a:lnTo>
                      <a:pt x="6816319" y="4096016"/>
                    </a:lnTo>
                    <a:lnTo>
                      <a:pt x="6816319" y="4534045"/>
                    </a:lnTo>
                    <a:lnTo>
                      <a:pt x="6816427" y="4534045"/>
                    </a:lnTo>
                    <a:lnTo>
                      <a:pt x="6816317" y="4534593"/>
                    </a:lnTo>
                    <a:lnTo>
                      <a:pt x="6816317" y="4534056"/>
                    </a:lnTo>
                    <a:lnTo>
                      <a:pt x="6803659" y="4597097"/>
                    </a:lnTo>
                    <a:lnTo>
                      <a:pt x="6769599" y="4648468"/>
                    </a:lnTo>
                    <a:lnTo>
                      <a:pt x="6769707" y="4648468"/>
                    </a:lnTo>
                    <a:lnTo>
                      <a:pt x="6803767" y="4597056"/>
                    </a:lnTo>
                    <a:lnTo>
                      <a:pt x="6816317" y="4534593"/>
                    </a:lnTo>
                    <a:lnTo>
                      <a:pt x="6816317" y="4539568"/>
                    </a:lnTo>
                    <a:cubicBezTo>
                      <a:pt x="6816317" y="4541114"/>
                      <a:pt x="6816096" y="4542771"/>
                      <a:pt x="6816096" y="4544317"/>
                    </a:cubicBezTo>
                    <a:cubicBezTo>
                      <a:pt x="6815986" y="4548072"/>
                      <a:pt x="6815875" y="4551938"/>
                      <a:pt x="6815544" y="4555583"/>
                    </a:cubicBezTo>
                    <a:cubicBezTo>
                      <a:pt x="6815323" y="4557902"/>
                      <a:pt x="6814882" y="4560111"/>
                      <a:pt x="6814550" y="4562430"/>
                    </a:cubicBezTo>
                    <a:cubicBezTo>
                      <a:pt x="6814218" y="4565412"/>
                      <a:pt x="6813777" y="4568395"/>
                      <a:pt x="6813225" y="4571376"/>
                    </a:cubicBezTo>
                    <a:cubicBezTo>
                      <a:pt x="6812783" y="4573696"/>
                      <a:pt x="6812120" y="4576015"/>
                      <a:pt x="6811568" y="4578335"/>
                    </a:cubicBezTo>
                    <a:cubicBezTo>
                      <a:pt x="6810905" y="4581096"/>
                      <a:pt x="6810242" y="4583857"/>
                      <a:pt x="6809469" y="4586618"/>
                    </a:cubicBezTo>
                    <a:cubicBezTo>
                      <a:pt x="6808806" y="4588937"/>
                      <a:pt x="6807923" y="4591146"/>
                      <a:pt x="6807150" y="4593466"/>
                    </a:cubicBezTo>
                    <a:cubicBezTo>
                      <a:pt x="6806266" y="4596117"/>
                      <a:pt x="6805272" y="4598767"/>
                      <a:pt x="6804278" y="4601307"/>
                    </a:cubicBezTo>
                    <a:cubicBezTo>
                      <a:pt x="6803395" y="4603516"/>
                      <a:pt x="6802401" y="4605726"/>
                      <a:pt x="6801407" y="4607934"/>
                    </a:cubicBezTo>
                    <a:cubicBezTo>
                      <a:pt x="6800302" y="4610364"/>
                      <a:pt x="6799087" y="4612794"/>
                      <a:pt x="6797872" y="4615224"/>
                    </a:cubicBezTo>
                    <a:cubicBezTo>
                      <a:pt x="6796768" y="4617322"/>
                      <a:pt x="6795553" y="4619531"/>
                      <a:pt x="6794338" y="4621630"/>
                    </a:cubicBezTo>
                    <a:cubicBezTo>
                      <a:pt x="6793013" y="4623949"/>
                      <a:pt x="6791687" y="4626158"/>
                      <a:pt x="6790251" y="4628367"/>
                    </a:cubicBezTo>
                    <a:cubicBezTo>
                      <a:pt x="6788926" y="4630465"/>
                      <a:pt x="6787490" y="4632564"/>
                      <a:pt x="6786054" y="4634662"/>
                    </a:cubicBezTo>
                    <a:cubicBezTo>
                      <a:pt x="6784509" y="4636650"/>
                      <a:pt x="6783073" y="4638638"/>
                      <a:pt x="6781526" y="4640627"/>
                    </a:cubicBezTo>
                    <a:cubicBezTo>
                      <a:pt x="6779980" y="4642725"/>
                      <a:pt x="6778323" y="4644823"/>
                      <a:pt x="6776556" y="4646812"/>
                    </a:cubicBezTo>
                    <a:cubicBezTo>
                      <a:pt x="6776004" y="4647474"/>
                      <a:pt x="6775341" y="4648137"/>
                      <a:pt x="6774789" y="4648800"/>
                    </a:cubicBezTo>
                    <a:lnTo>
                      <a:pt x="6774376" y="4648800"/>
                    </a:lnTo>
                    <a:lnTo>
                      <a:pt x="6772250" y="4651119"/>
                    </a:lnTo>
                    <a:cubicBezTo>
                      <a:pt x="6769931" y="4653659"/>
                      <a:pt x="6767501" y="4656200"/>
                      <a:pt x="6765071" y="4658519"/>
                    </a:cubicBezTo>
                    <a:cubicBezTo>
                      <a:pt x="6763414" y="4660176"/>
                      <a:pt x="6761757" y="4661612"/>
                      <a:pt x="6759990" y="4663158"/>
                    </a:cubicBezTo>
                    <a:cubicBezTo>
                      <a:pt x="6757671" y="4665257"/>
                      <a:pt x="6755241" y="4667245"/>
                      <a:pt x="6752811" y="4669123"/>
                    </a:cubicBezTo>
                    <a:cubicBezTo>
                      <a:pt x="6750823" y="4670669"/>
                      <a:pt x="6748835" y="4672215"/>
                      <a:pt x="6746847" y="4673651"/>
                    </a:cubicBezTo>
                    <a:cubicBezTo>
                      <a:pt x="6744527" y="4675308"/>
                      <a:pt x="6741987" y="4676965"/>
                      <a:pt x="6739558" y="4678511"/>
                    </a:cubicBezTo>
                    <a:cubicBezTo>
                      <a:pt x="6737349" y="4679947"/>
                      <a:pt x="6735140" y="4681272"/>
                      <a:pt x="6732820" y="4682597"/>
                    </a:cubicBezTo>
                    <a:cubicBezTo>
                      <a:pt x="6730280" y="4684033"/>
                      <a:pt x="6727740" y="4685248"/>
                      <a:pt x="6725199" y="4686573"/>
                    </a:cubicBezTo>
                    <a:cubicBezTo>
                      <a:pt x="6722770" y="4687788"/>
                      <a:pt x="6720450" y="4689003"/>
                      <a:pt x="6717910" y="4690108"/>
                    </a:cubicBezTo>
                    <a:cubicBezTo>
                      <a:pt x="6715260" y="4691212"/>
                      <a:pt x="6712609" y="4692206"/>
                      <a:pt x="6709958" y="4693200"/>
                    </a:cubicBezTo>
                    <a:cubicBezTo>
                      <a:pt x="6707418" y="4694194"/>
                      <a:pt x="6704878" y="4695188"/>
                      <a:pt x="6702227" y="4696072"/>
                    </a:cubicBezTo>
                    <a:cubicBezTo>
                      <a:pt x="6699466" y="4696955"/>
                      <a:pt x="6696594" y="4697618"/>
                      <a:pt x="6693833" y="4698391"/>
                    </a:cubicBezTo>
                    <a:cubicBezTo>
                      <a:pt x="6691182" y="4699164"/>
                      <a:pt x="6688642" y="4699938"/>
                      <a:pt x="6685880" y="4700490"/>
                    </a:cubicBezTo>
                    <a:cubicBezTo>
                      <a:pt x="6682899" y="4701152"/>
                      <a:pt x="6679917" y="4701594"/>
                      <a:pt x="6676824" y="4702036"/>
                    </a:cubicBezTo>
                    <a:cubicBezTo>
                      <a:pt x="6674173" y="4702478"/>
                      <a:pt x="6671633" y="4702920"/>
                      <a:pt x="6668982" y="4703251"/>
                    </a:cubicBezTo>
                    <a:cubicBezTo>
                      <a:pt x="6665227" y="4703693"/>
                      <a:pt x="6661362" y="4703803"/>
                      <a:pt x="6657606" y="4703914"/>
                    </a:cubicBezTo>
                    <a:cubicBezTo>
                      <a:pt x="6655618" y="4704024"/>
                      <a:pt x="6653630" y="4704245"/>
                      <a:pt x="6651642" y="4704245"/>
                    </a:cubicBezTo>
                    <a:lnTo>
                      <a:pt x="4096130" y="4704245"/>
                    </a:lnTo>
                    <a:lnTo>
                      <a:pt x="4095587" y="4698501"/>
                    </a:lnTo>
                    <a:lnTo>
                      <a:pt x="4095578" y="4698501"/>
                    </a:lnTo>
                    <a:lnTo>
                      <a:pt x="4096130" y="4704354"/>
                    </a:lnTo>
                    <a:lnTo>
                      <a:pt x="2720299" y="4704354"/>
                    </a:lnTo>
                    <a:lnTo>
                      <a:pt x="2720299" y="4704356"/>
                    </a:lnTo>
                    <a:lnTo>
                      <a:pt x="2720299" y="4704687"/>
                    </a:lnTo>
                    <a:lnTo>
                      <a:pt x="164786" y="4704687"/>
                    </a:lnTo>
                    <a:cubicBezTo>
                      <a:pt x="162688" y="4704687"/>
                      <a:pt x="160479" y="4704466"/>
                      <a:pt x="158380" y="4704356"/>
                    </a:cubicBezTo>
                    <a:cubicBezTo>
                      <a:pt x="154736" y="4704245"/>
                      <a:pt x="151091" y="4704135"/>
                      <a:pt x="147557" y="4703803"/>
                    </a:cubicBezTo>
                    <a:cubicBezTo>
                      <a:pt x="144685" y="4703472"/>
                      <a:pt x="141924" y="4702920"/>
                      <a:pt x="139163" y="4702478"/>
                    </a:cubicBezTo>
                    <a:cubicBezTo>
                      <a:pt x="136291" y="4702036"/>
                      <a:pt x="133420" y="4701594"/>
                      <a:pt x="130658" y="4701042"/>
                    </a:cubicBezTo>
                    <a:cubicBezTo>
                      <a:pt x="127787" y="4700379"/>
                      <a:pt x="125026" y="4699606"/>
                      <a:pt x="122154" y="4698833"/>
                    </a:cubicBezTo>
                    <a:cubicBezTo>
                      <a:pt x="119614" y="4698060"/>
                      <a:pt x="116963" y="4697397"/>
                      <a:pt x="114423" y="4696624"/>
                    </a:cubicBezTo>
                    <a:cubicBezTo>
                      <a:pt x="111551" y="4695630"/>
                      <a:pt x="108790" y="4694636"/>
                      <a:pt x="106029" y="4693532"/>
                    </a:cubicBezTo>
                    <a:cubicBezTo>
                      <a:pt x="103599" y="4692648"/>
                      <a:pt x="101059" y="4691654"/>
                      <a:pt x="98739" y="4690660"/>
                    </a:cubicBezTo>
                    <a:cubicBezTo>
                      <a:pt x="96089" y="4689445"/>
                      <a:pt x="93438" y="4688120"/>
                      <a:pt x="90787" y="4686795"/>
                    </a:cubicBezTo>
                    <a:cubicBezTo>
                      <a:pt x="88468" y="4685579"/>
                      <a:pt x="86148" y="4684365"/>
                      <a:pt x="83940" y="4683150"/>
                    </a:cubicBezTo>
                    <a:cubicBezTo>
                      <a:pt x="81399" y="4681714"/>
                      <a:pt x="78969" y="4680168"/>
                      <a:pt x="76540" y="4678621"/>
                    </a:cubicBezTo>
                    <a:cubicBezTo>
                      <a:pt x="74220" y="4677186"/>
                      <a:pt x="72011" y="4675750"/>
                      <a:pt x="69913" y="4674204"/>
                    </a:cubicBezTo>
                    <a:cubicBezTo>
                      <a:pt x="67593" y="4672657"/>
                      <a:pt x="65384" y="4671001"/>
                      <a:pt x="63176" y="4669234"/>
                    </a:cubicBezTo>
                    <a:cubicBezTo>
                      <a:pt x="60967" y="4667577"/>
                      <a:pt x="58868" y="4665810"/>
                      <a:pt x="56770" y="4663931"/>
                    </a:cubicBezTo>
                    <a:cubicBezTo>
                      <a:pt x="54782" y="4662164"/>
                      <a:pt x="52794" y="4660397"/>
                      <a:pt x="50916" y="4658630"/>
                    </a:cubicBezTo>
                    <a:cubicBezTo>
                      <a:pt x="48818" y="4656531"/>
                      <a:pt x="46719" y="4654322"/>
                      <a:pt x="44621" y="4652113"/>
                    </a:cubicBezTo>
                    <a:lnTo>
                      <a:pt x="43131" y="4650514"/>
                    </a:lnTo>
                    <a:lnTo>
                      <a:pt x="41749" y="4649131"/>
                    </a:lnTo>
                    <a:lnTo>
                      <a:pt x="41749" y="4649130"/>
                    </a:lnTo>
                    <a:lnTo>
                      <a:pt x="41418" y="4648800"/>
                    </a:lnTo>
                    <a:lnTo>
                      <a:pt x="41448" y="4648800"/>
                    </a:lnTo>
                    <a:lnTo>
                      <a:pt x="39540" y="4646701"/>
                    </a:lnTo>
                    <a:cubicBezTo>
                      <a:pt x="38105" y="4645045"/>
                      <a:pt x="36669" y="4643388"/>
                      <a:pt x="35343" y="4641621"/>
                    </a:cubicBezTo>
                    <a:cubicBezTo>
                      <a:pt x="33576" y="4639301"/>
                      <a:pt x="31809" y="4636872"/>
                      <a:pt x="30042" y="4634442"/>
                    </a:cubicBezTo>
                    <a:cubicBezTo>
                      <a:pt x="28937" y="4632675"/>
                      <a:pt x="27723" y="4631018"/>
                      <a:pt x="26618" y="4629251"/>
                    </a:cubicBezTo>
                    <a:cubicBezTo>
                      <a:pt x="24961" y="4626600"/>
                      <a:pt x="23305" y="4623949"/>
                      <a:pt x="21758" y="4621188"/>
                    </a:cubicBezTo>
                    <a:cubicBezTo>
                      <a:pt x="20764" y="4619421"/>
                      <a:pt x="19770" y="4617764"/>
                      <a:pt x="18887" y="4615997"/>
                    </a:cubicBezTo>
                    <a:cubicBezTo>
                      <a:pt x="17451" y="4613126"/>
                      <a:pt x="16015" y="4610144"/>
                      <a:pt x="14690" y="4607162"/>
                    </a:cubicBezTo>
                    <a:cubicBezTo>
                      <a:pt x="13917" y="4605395"/>
                      <a:pt x="13033" y="4603738"/>
                      <a:pt x="12370" y="4601971"/>
                    </a:cubicBezTo>
                    <a:cubicBezTo>
                      <a:pt x="11045" y="4598878"/>
                      <a:pt x="9941" y="4595565"/>
                      <a:pt x="8836" y="4592362"/>
                    </a:cubicBezTo>
                    <a:cubicBezTo>
                      <a:pt x="8284" y="4590595"/>
                      <a:pt x="7732" y="4588938"/>
                      <a:pt x="7180" y="4587281"/>
                    </a:cubicBezTo>
                    <a:cubicBezTo>
                      <a:pt x="6075" y="4583747"/>
                      <a:pt x="5191" y="4580213"/>
                      <a:pt x="4418" y="4576568"/>
                    </a:cubicBezTo>
                    <a:cubicBezTo>
                      <a:pt x="4087" y="4575022"/>
                      <a:pt x="3645" y="4573475"/>
                      <a:pt x="3314" y="4571929"/>
                    </a:cubicBezTo>
                    <a:cubicBezTo>
                      <a:pt x="2430" y="4567732"/>
                      <a:pt x="1878" y="4563535"/>
                      <a:pt x="1326" y="4559228"/>
                    </a:cubicBezTo>
                    <a:cubicBezTo>
                      <a:pt x="1215" y="4558234"/>
                      <a:pt x="995" y="4557240"/>
                      <a:pt x="884" y="4556135"/>
                    </a:cubicBezTo>
                    <a:cubicBezTo>
                      <a:pt x="332" y="4550723"/>
                      <a:pt x="0" y="4545201"/>
                      <a:pt x="0" y="4539679"/>
                    </a:cubicBezTo>
                    <a:lnTo>
                      <a:pt x="0" y="4533714"/>
                    </a:lnTo>
                    <a:lnTo>
                      <a:pt x="0" y="4096016"/>
                    </a:lnTo>
                    <a:lnTo>
                      <a:pt x="0" y="4095904"/>
                    </a:lnTo>
                    <a:lnTo>
                      <a:pt x="0" y="4075583"/>
                    </a:lnTo>
                    <a:lnTo>
                      <a:pt x="0" y="4075582"/>
                    </a:lnTo>
                    <a:lnTo>
                      <a:pt x="0" y="3667372"/>
                    </a:lnTo>
                    <a:lnTo>
                      <a:pt x="0" y="3667371"/>
                    </a:lnTo>
                    <a:lnTo>
                      <a:pt x="0" y="170641"/>
                    </a:lnTo>
                    <a:lnTo>
                      <a:pt x="0" y="170639"/>
                    </a:lnTo>
                    <a:lnTo>
                      <a:pt x="0" y="164789"/>
                    </a:lnTo>
                    <a:cubicBezTo>
                      <a:pt x="0" y="73781"/>
                      <a:pt x="73779" y="0"/>
                      <a:pt x="164787" y="0"/>
                    </a:cubicBezTo>
                    <a:close/>
                  </a:path>
                </a:pathLst>
              </a:custGeom>
              <a:solidFill>
                <a:schemeClr val="dk1"/>
              </a:solidFill>
              <a:ln w="9525" cap="flat" cmpd="sng">
                <a:solidFill>
                  <a:schemeClr val="lt1"/>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grpSp>
            <p:nvGrpSpPr>
              <p:cNvPr id="429" name="Google Shape;429;p31">
                <a:extLst>
                  <a:ext uri="{FF2B5EF4-FFF2-40B4-BE49-F238E27FC236}">
                    <a16:creationId xmlns:a16="http://schemas.microsoft.com/office/drawing/2014/main" id="{9234100A-639A-0896-26F5-42AB53ADBFC0}"/>
                  </a:ext>
                </a:extLst>
              </p:cNvPr>
              <p:cNvGrpSpPr/>
              <p:nvPr/>
            </p:nvGrpSpPr>
            <p:grpSpPr>
              <a:xfrm>
                <a:off x="475707" y="902715"/>
                <a:ext cx="6814549" cy="5654861"/>
                <a:chOff x="680309" y="860699"/>
                <a:chExt cx="6814549" cy="5654861"/>
              </a:xfrm>
            </p:grpSpPr>
            <p:sp>
              <p:nvSpPr>
                <p:cNvPr id="430" name="Google Shape;430;p31">
                  <a:extLst>
                    <a:ext uri="{FF2B5EF4-FFF2-40B4-BE49-F238E27FC236}">
                      <a16:creationId xmlns:a16="http://schemas.microsoft.com/office/drawing/2014/main" id="{6F0DA446-5BD7-5371-F044-C1DCBADCDBE1}"/>
                    </a:ext>
                  </a:extLst>
                </p:cNvPr>
                <p:cNvSpPr/>
                <p:nvPr/>
              </p:nvSpPr>
              <p:spPr>
                <a:xfrm>
                  <a:off x="800100" y="962025"/>
                  <a:ext cx="6553200" cy="4143375"/>
                </a:xfrm>
                <a:prstGeom prst="rect">
                  <a:avLst/>
                </a:prstGeom>
                <a:solidFill>
                  <a:schemeClr val="dk1"/>
                </a:solidFill>
                <a:ln>
                  <a:noFill/>
                </a:ln>
              </p:spPr>
              <p:txBody>
                <a:bodyPr spcFirstLastPara="1" wrap="square" lIns="91433" tIns="45700" rIns="91433" bIns="45700" anchor="ctr" anchorCtr="0">
                  <a:noAutofit/>
                </a:bodyPr>
                <a:lstStyle/>
                <a:p>
                  <a:pPr defTabSz="1219170">
                    <a:buClr>
                      <a:srgbClr val="000000"/>
                    </a:buClr>
                    <a:buSzPts val="1400"/>
                  </a:pPr>
                  <a:endParaRPr sz="1867" kern="0">
                    <a:solidFill>
                      <a:srgbClr val="000000"/>
                    </a:solidFill>
                    <a:latin typeface="Calibri"/>
                    <a:ea typeface="Calibri"/>
                    <a:cs typeface="Calibri"/>
                    <a:sym typeface="Calibri"/>
                  </a:endParaRPr>
                </a:p>
              </p:txBody>
            </p:sp>
            <p:pic>
              <p:nvPicPr>
                <p:cNvPr id="431" name="Google Shape;431;p31">
                  <a:extLst>
                    <a:ext uri="{FF2B5EF4-FFF2-40B4-BE49-F238E27FC236}">
                      <a16:creationId xmlns:a16="http://schemas.microsoft.com/office/drawing/2014/main" id="{FC958656-9C2B-2F5E-D3FD-6F0120E91096}"/>
                    </a:ext>
                  </a:extLst>
                </p:cNvPr>
                <p:cNvPicPr preferRelativeResize="0"/>
                <p:nvPr/>
              </p:nvPicPr>
              <p:blipFill rotWithShape="1">
                <a:blip r:embed="rId3">
                  <a:alphaModFix/>
                </a:blip>
                <a:srcRect/>
                <a:stretch/>
              </p:blipFill>
              <p:spPr>
                <a:xfrm>
                  <a:off x="680309" y="860699"/>
                  <a:ext cx="6814549" cy="5654861"/>
                </a:xfrm>
                <a:prstGeom prst="rect">
                  <a:avLst/>
                </a:prstGeom>
                <a:noFill/>
                <a:ln>
                  <a:noFill/>
                </a:ln>
              </p:spPr>
            </p:pic>
          </p:grpSp>
        </p:grpSp>
        <p:pic>
          <p:nvPicPr>
            <p:cNvPr id="432" name="Google Shape;432;p31">
              <a:extLst>
                <a:ext uri="{FF2B5EF4-FFF2-40B4-BE49-F238E27FC236}">
                  <a16:creationId xmlns:a16="http://schemas.microsoft.com/office/drawing/2014/main" id="{4691A769-AB58-0A30-0CFE-EE6D6F7DAB92}"/>
                </a:ext>
              </a:extLst>
            </p:cNvPr>
            <p:cNvPicPr preferRelativeResize="0"/>
            <p:nvPr/>
          </p:nvPicPr>
          <p:blipFill rotWithShape="1">
            <a:blip r:embed="rId4">
              <a:alphaModFix/>
            </a:blip>
            <a:srcRect/>
            <a:stretch/>
          </p:blipFill>
          <p:spPr>
            <a:xfrm>
              <a:off x="541094" y="888905"/>
              <a:ext cx="4551300" cy="2738400"/>
            </a:xfrm>
            <a:prstGeom prst="rect">
              <a:avLst/>
            </a:prstGeom>
            <a:noFill/>
            <a:ln>
              <a:noFill/>
            </a:ln>
          </p:spPr>
        </p:pic>
      </p:grpSp>
      <p:cxnSp>
        <p:nvCxnSpPr>
          <p:cNvPr id="433" name="Google Shape;433;p31">
            <a:extLst>
              <a:ext uri="{FF2B5EF4-FFF2-40B4-BE49-F238E27FC236}">
                <a16:creationId xmlns:a16="http://schemas.microsoft.com/office/drawing/2014/main" id="{95BADFAA-451A-2CB3-55E1-159B26F9575D}"/>
              </a:ext>
            </a:extLst>
          </p:cNvPr>
          <p:cNvCxnSpPr/>
          <p:nvPr/>
        </p:nvCxnSpPr>
        <p:spPr>
          <a:xfrm>
            <a:off x="7581100" y="1014600"/>
            <a:ext cx="4004400" cy="0"/>
          </a:xfrm>
          <a:prstGeom prst="straightConnector1">
            <a:avLst/>
          </a:prstGeom>
          <a:noFill/>
          <a:ln w="9525" cap="flat" cmpd="sng">
            <a:solidFill>
              <a:srgbClr val="242C4F"/>
            </a:solidFill>
            <a:prstDash val="solid"/>
            <a:round/>
            <a:headEnd type="none" w="sm" len="sm"/>
            <a:tailEnd type="none" w="sm" len="sm"/>
          </a:ln>
          <a:effectLst>
            <a:outerShdw blurRad="57150" dist="19050" dir="5400000" algn="bl" rotWithShape="0">
              <a:srgbClr val="000000">
                <a:alpha val="23921"/>
              </a:srgbClr>
            </a:outerShdw>
          </a:effectLst>
        </p:spPr>
      </p:cxnSp>
      <p:sp>
        <p:nvSpPr>
          <p:cNvPr id="434" name="Google Shape;434;p31">
            <a:extLst>
              <a:ext uri="{FF2B5EF4-FFF2-40B4-BE49-F238E27FC236}">
                <a16:creationId xmlns:a16="http://schemas.microsoft.com/office/drawing/2014/main" id="{0D537AA9-1C2B-055F-544F-77542F96C4B7}"/>
              </a:ext>
            </a:extLst>
          </p:cNvPr>
          <p:cNvSpPr txBox="1"/>
          <p:nvPr/>
        </p:nvSpPr>
        <p:spPr>
          <a:xfrm>
            <a:off x="7488571"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s-AR" altLang="ko" sz="2267" b="1" kern="0">
                <a:solidFill>
                  <a:srgbClr val="242C4F"/>
                </a:solidFill>
                <a:latin typeface="Lora"/>
                <a:ea typeface="Lora"/>
                <a:cs typeface="Lora"/>
                <a:sym typeface="Lora"/>
              </a:rPr>
              <a:t>Insertar título</a:t>
            </a:r>
            <a:endParaRPr sz="2267" b="1" kern="0">
              <a:solidFill>
                <a:srgbClr val="242C4F"/>
              </a:solidFill>
              <a:latin typeface="Lora"/>
              <a:ea typeface="Lora"/>
              <a:cs typeface="Lora"/>
              <a:sym typeface="Lora"/>
            </a:endParaRPr>
          </a:p>
        </p:txBody>
      </p:sp>
      <p:sp>
        <p:nvSpPr>
          <p:cNvPr id="435" name="Google Shape;435;p31">
            <a:extLst>
              <a:ext uri="{FF2B5EF4-FFF2-40B4-BE49-F238E27FC236}">
                <a16:creationId xmlns:a16="http://schemas.microsoft.com/office/drawing/2014/main" id="{283F4503-6461-9788-3148-9458F2AEC191}"/>
              </a:ext>
            </a:extLst>
          </p:cNvPr>
          <p:cNvSpPr/>
          <p:nvPr/>
        </p:nvSpPr>
        <p:spPr>
          <a:xfrm>
            <a:off x="7581116" y="2017732"/>
            <a:ext cx="1924800" cy="10156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s-AR" altLang="ko" sz="1867" kern="0">
                <a:solidFill>
                  <a:srgbClr val="242C4F"/>
                </a:solidFill>
                <a:latin typeface="Montserrat Medium"/>
                <a:ea typeface="Montserrat Medium"/>
                <a:cs typeface="Montserrat Medium"/>
                <a:sym typeface="Montserrat Medium"/>
              </a:rPr>
              <a:t>Lorem ipsum dolor sit amet</a:t>
            </a:r>
            <a:endParaRPr sz="1867" kern="0">
              <a:solidFill>
                <a:srgbClr val="242C4F"/>
              </a:solidFill>
              <a:latin typeface="Montserrat Medium"/>
              <a:ea typeface="Montserrat Medium"/>
              <a:cs typeface="Montserrat Medium"/>
              <a:sym typeface="Montserrat Medium"/>
            </a:endParaRPr>
          </a:p>
        </p:txBody>
      </p:sp>
      <p:sp>
        <p:nvSpPr>
          <p:cNvPr id="436" name="Google Shape;436;p31">
            <a:extLst>
              <a:ext uri="{FF2B5EF4-FFF2-40B4-BE49-F238E27FC236}">
                <a16:creationId xmlns:a16="http://schemas.microsoft.com/office/drawing/2014/main" id="{D5CD6ABF-6EA0-A4C4-A747-B37D85B2E8E7}"/>
              </a:ext>
            </a:extLst>
          </p:cNvPr>
          <p:cNvSpPr/>
          <p:nvPr/>
        </p:nvSpPr>
        <p:spPr>
          <a:xfrm>
            <a:off x="7581087" y="2727200"/>
            <a:ext cx="3631600" cy="1384800"/>
          </a:xfrm>
          <a:prstGeom prst="rect">
            <a:avLst/>
          </a:prstGeom>
          <a:noFill/>
          <a:ln>
            <a:noFill/>
          </a:ln>
        </p:spPr>
        <p:txBody>
          <a:bodyPr spcFirstLastPara="1" wrap="square" lIns="91433" tIns="45700" rIns="91433" bIns="45700" anchor="t" anchorCtr="0">
            <a:noAutofit/>
          </a:bodyPr>
          <a:lstStyle/>
          <a:p>
            <a:pPr defTabSz="1219170">
              <a:buClr>
                <a:srgbClr val="000000"/>
              </a:buClr>
              <a:buSzPts val="900"/>
            </a:pPr>
            <a:r>
              <a:rPr lang="es-AR" altLang="ko" sz="1200" kern="0">
                <a:solidFill>
                  <a:srgbClr val="242C4F"/>
                </a:solidFill>
                <a:latin typeface="Montserrat Medium"/>
                <a:ea typeface="Montserrat Medium"/>
                <a:cs typeface="Montserrat Medium"/>
                <a:sym typeface="Montserrat Medium"/>
              </a:rPr>
              <a:t>Lorem ipsum dolor sit amet, consectetur adipiscing elit, sed do eiusmod tempor incididunt ut labore et dolore magna aliqua.</a:t>
            </a:r>
            <a:endParaRPr sz="1200" kern="0">
              <a:solidFill>
                <a:srgbClr val="242C4F"/>
              </a:solidFill>
              <a:latin typeface="Montserrat Medium"/>
              <a:ea typeface="Montserrat Medium"/>
              <a:cs typeface="Montserrat Medium"/>
              <a:sym typeface="Montserrat Medium"/>
            </a:endParaRPr>
          </a:p>
        </p:txBody>
      </p:sp>
      <p:sp>
        <p:nvSpPr>
          <p:cNvPr id="2" name="Google Shape;233;p47">
            <a:extLst>
              <a:ext uri="{FF2B5EF4-FFF2-40B4-BE49-F238E27FC236}">
                <a16:creationId xmlns:a16="http://schemas.microsoft.com/office/drawing/2014/main" id="{16F049F7-77DD-0E76-01C7-BAA817D0F22A}"/>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3" name="Slide Number Placeholder 5">
            <a:extLst>
              <a:ext uri="{FF2B5EF4-FFF2-40B4-BE49-F238E27FC236}">
                <a16:creationId xmlns:a16="http://schemas.microsoft.com/office/drawing/2014/main" id="{22793B60-2B1B-985D-B574-E4E109D0A7A9}"/>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47</a:t>
            </a:fld>
            <a:endParaRPr lang="en-US" sz="1000" dirty="0"/>
          </a:p>
        </p:txBody>
      </p:sp>
      <p:pic>
        <p:nvPicPr>
          <p:cNvPr id="4" name="Gráfico 3">
            <a:extLst>
              <a:ext uri="{FF2B5EF4-FFF2-40B4-BE49-F238E27FC236}">
                <a16:creationId xmlns:a16="http://schemas.microsoft.com/office/drawing/2014/main" id="{26BF20DD-BBBC-FC09-8514-9522E34DBF2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6789509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
        <p:cNvGrpSpPr/>
        <p:nvPr/>
      </p:nvGrpSpPr>
      <p:grpSpPr>
        <a:xfrm>
          <a:off x="0" y="0"/>
          <a:ext cx="0" cy="0"/>
          <a:chOff x="0" y="0"/>
          <a:chExt cx="0" cy="0"/>
        </a:xfrm>
      </p:grpSpPr>
      <p:sp>
        <p:nvSpPr>
          <p:cNvPr id="49" name="Google Shape;49;p13"/>
          <p:cNvSpPr>
            <a:spLocks noGrp="1"/>
          </p:cNvSpPr>
          <p:nvPr>
            <p:ph type="pic" idx="2"/>
          </p:nvPr>
        </p:nvSpPr>
        <p:spPr>
          <a:xfrm>
            <a:off x="8134719" y="202492"/>
            <a:ext cx="3860800" cy="5714800"/>
          </a:xfrm>
          <a:prstGeom prst="roundRect">
            <a:avLst>
              <a:gd name="adj" fmla="val 9005"/>
            </a:avLst>
          </a:prstGeom>
          <a:ln w="9525" cap="flat" cmpd="sng">
            <a:solidFill>
              <a:schemeClr val="accent5"/>
            </a:solidFill>
            <a:prstDash val="solid"/>
            <a:round/>
            <a:headEnd type="none" w="sm" len="sm"/>
            <a:tailEnd type="none" w="sm" len="sm"/>
          </a:ln>
        </p:spPr>
        <p:txBody>
          <a:bodyPr/>
          <a:lstStyle/>
          <a:p>
            <a:endParaRPr lang="es-AR"/>
          </a:p>
        </p:txBody>
      </p:sp>
      <p:sp>
        <p:nvSpPr>
          <p:cNvPr id="50" name="Google Shape;50;p13"/>
          <p:cNvSpPr>
            <a:spLocks noGrp="1"/>
          </p:cNvSpPr>
          <p:nvPr>
            <p:ph type="pic" idx="2"/>
          </p:nvPr>
        </p:nvSpPr>
        <p:spPr>
          <a:xfrm>
            <a:off x="4181285" y="202492"/>
            <a:ext cx="3860800" cy="5714800"/>
          </a:xfrm>
          <a:prstGeom prst="roundRect">
            <a:avLst>
              <a:gd name="adj" fmla="val 9353"/>
            </a:avLst>
          </a:prstGeom>
          <a:ln w="9525" cap="flat" cmpd="sng">
            <a:solidFill>
              <a:schemeClr val="accent5"/>
            </a:solidFill>
            <a:prstDash val="solid"/>
            <a:round/>
            <a:headEnd type="none" w="sm" len="sm"/>
            <a:tailEnd type="none" w="sm" len="sm"/>
          </a:ln>
        </p:spPr>
        <p:txBody>
          <a:bodyPr/>
          <a:lstStyle/>
          <a:p>
            <a:endParaRPr lang="es-AR"/>
          </a:p>
        </p:txBody>
      </p:sp>
      <p:sp>
        <p:nvSpPr>
          <p:cNvPr id="51" name="Google Shape;51;p13"/>
          <p:cNvSpPr>
            <a:spLocks noGrp="1"/>
          </p:cNvSpPr>
          <p:nvPr>
            <p:ph type="pic" idx="2"/>
          </p:nvPr>
        </p:nvSpPr>
        <p:spPr>
          <a:xfrm>
            <a:off x="218885" y="202492"/>
            <a:ext cx="3860800" cy="5714800"/>
          </a:xfrm>
          <a:prstGeom prst="roundRect">
            <a:avLst>
              <a:gd name="adj" fmla="val 9701"/>
            </a:avLst>
          </a:prstGeom>
          <a:ln w="9525" cap="flat" cmpd="sng">
            <a:solidFill>
              <a:schemeClr val="accent5"/>
            </a:solidFill>
            <a:prstDash val="solid"/>
            <a:round/>
            <a:headEnd type="none" w="sm" len="sm"/>
            <a:tailEnd type="none" w="sm" len="sm"/>
          </a:ln>
        </p:spPr>
        <p:txBody>
          <a:bodyPr/>
          <a:lstStyle/>
          <a:p>
            <a:endParaRPr lang="es-AR"/>
          </a:p>
        </p:txBody>
      </p:sp>
      <p:sp>
        <p:nvSpPr>
          <p:cNvPr id="3" name="Google Shape;233;p47">
            <a:extLst>
              <a:ext uri="{FF2B5EF4-FFF2-40B4-BE49-F238E27FC236}">
                <a16:creationId xmlns:a16="http://schemas.microsoft.com/office/drawing/2014/main" id="{DE95D29E-15F4-1A73-55FD-BBDFEDEE4B52}"/>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5" name="Slide Number Placeholder 5">
            <a:extLst>
              <a:ext uri="{FF2B5EF4-FFF2-40B4-BE49-F238E27FC236}">
                <a16:creationId xmlns:a16="http://schemas.microsoft.com/office/drawing/2014/main" id="{81A35007-AE04-39C2-BD10-EE76620D1E33}"/>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48</a:t>
            </a:fld>
            <a:endParaRPr lang="en-US" sz="1000" dirty="0"/>
          </a:p>
        </p:txBody>
      </p:sp>
      <p:pic>
        <p:nvPicPr>
          <p:cNvPr id="6" name="Gráfico 5">
            <a:extLst>
              <a:ext uri="{FF2B5EF4-FFF2-40B4-BE49-F238E27FC236}">
                <a16:creationId xmlns:a16="http://schemas.microsoft.com/office/drawing/2014/main" id="{3EA8AF15-68D8-23E6-9082-9C1C40E22A6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
        <p:cNvGrpSpPr/>
        <p:nvPr/>
      </p:nvGrpSpPr>
      <p:grpSpPr>
        <a:xfrm>
          <a:off x="0" y="0"/>
          <a:ext cx="0" cy="0"/>
          <a:chOff x="0" y="0"/>
          <a:chExt cx="0" cy="0"/>
        </a:xfrm>
      </p:grpSpPr>
      <p:sp>
        <p:nvSpPr>
          <p:cNvPr id="56" name="Google Shape;56;p14"/>
          <p:cNvSpPr>
            <a:spLocks noGrp="1"/>
          </p:cNvSpPr>
          <p:nvPr>
            <p:ph type="pic" idx="2"/>
          </p:nvPr>
        </p:nvSpPr>
        <p:spPr>
          <a:xfrm>
            <a:off x="4727171" y="212561"/>
            <a:ext cx="1962400" cy="1820489"/>
          </a:xfrm>
          <a:prstGeom prst="roundRect">
            <a:avLst>
              <a:gd name="adj" fmla="val 16667"/>
            </a:avLst>
          </a:prstGeom>
          <a:ln w="9525" cap="flat" cmpd="sng">
            <a:solidFill>
              <a:schemeClr val="accent5"/>
            </a:solidFill>
            <a:prstDash val="solid"/>
            <a:round/>
            <a:headEnd type="none" w="sm" len="sm"/>
            <a:tailEnd type="none" w="sm" len="sm"/>
          </a:ln>
        </p:spPr>
        <p:txBody>
          <a:bodyPr/>
          <a:lstStyle/>
          <a:p>
            <a:endParaRPr lang="es-AR"/>
          </a:p>
        </p:txBody>
      </p:sp>
      <p:sp>
        <p:nvSpPr>
          <p:cNvPr id="57" name="Google Shape;57;p14"/>
          <p:cNvSpPr>
            <a:spLocks noGrp="1"/>
          </p:cNvSpPr>
          <p:nvPr>
            <p:ph type="pic" idx="2"/>
          </p:nvPr>
        </p:nvSpPr>
        <p:spPr>
          <a:xfrm>
            <a:off x="2648306" y="212561"/>
            <a:ext cx="1962400" cy="1820489"/>
          </a:xfrm>
          <a:prstGeom prst="roundRect">
            <a:avLst>
              <a:gd name="adj" fmla="val 16667"/>
            </a:avLst>
          </a:prstGeom>
          <a:ln w="9525" cap="flat" cmpd="sng">
            <a:solidFill>
              <a:schemeClr val="accent5"/>
            </a:solidFill>
            <a:prstDash val="solid"/>
            <a:round/>
            <a:headEnd type="none" w="sm" len="sm"/>
            <a:tailEnd type="none" w="sm" len="sm"/>
          </a:ln>
        </p:spPr>
        <p:txBody>
          <a:bodyPr/>
          <a:lstStyle/>
          <a:p>
            <a:endParaRPr lang="es-AR"/>
          </a:p>
        </p:txBody>
      </p:sp>
      <p:sp>
        <p:nvSpPr>
          <p:cNvPr id="58" name="Google Shape;58;p14"/>
          <p:cNvSpPr>
            <a:spLocks noGrp="1"/>
          </p:cNvSpPr>
          <p:nvPr>
            <p:ph type="pic" idx="2"/>
          </p:nvPr>
        </p:nvSpPr>
        <p:spPr>
          <a:xfrm>
            <a:off x="557954" y="212561"/>
            <a:ext cx="1962400" cy="1820489"/>
          </a:xfrm>
          <a:prstGeom prst="roundRect">
            <a:avLst>
              <a:gd name="adj" fmla="val 16667"/>
            </a:avLst>
          </a:prstGeom>
          <a:ln w="9525" cap="flat" cmpd="sng">
            <a:solidFill>
              <a:schemeClr val="accent5"/>
            </a:solidFill>
            <a:prstDash val="solid"/>
            <a:round/>
            <a:headEnd type="none" w="sm" len="sm"/>
            <a:tailEnd type="none" w="sm" len="sm"/>
          </a:ln>
        </p:spPr>
        <p:txBody>
          <a:bodyPr/>
          <a:lstStyle/>
          <a:p>
            <a:endParaRPr lang="es-AR"/>
          </a:p>
        </p:txBody>
      </p:sp>
      <p:sp>
        <p:nvSpPr>
          <p:cNvPr id="59" name="Google Shape;59;p14"/>
          <p:cNvSpPr>
            <a:spLocks noGrp="1"/>
          </p:cNvSpPr>
          <p:nvPr>
            <p:ph type="pic" idx="2"/>
          </p:nvPr>
        </p:nvSpPr>
        <p:spPr>
          <a:xfrm>
            <a:off x="4729455" y="2181524"/>
            <a:ext cx="1962400" cy="1820489"/>
          </a:xfrm>
          <a:prstGeom prst="roundRect">
            <a:avLst>
              <a:gd name="adj" fmla="val 16667"/>
            </a:avLst>
          </a:prstGeom>
          <a:ln w="9525" cap="flat" cmpd="sng">
            <a:solidFill>
              <a:schemeClr val="accent5"/>
            </a:solidFill>
            <a:prstDash val="solid"/>
            <a:round/>
            <a:headEnd type="none" w="sm" len="sm"/>
            <a:tailEnd type="none" w="sm" len="sm"/>
          </a:ln>
        </p:spPr>
        <p:txBody>
          <a:bodyPr/>
          <a:lstStyle/>
          <a:p>
            <a:endParaRPr lang="es-AR"/>
          </a:p>
        </p:txBody>
      </p:sp>
      <p:sp>
        <p:nvSpPr>
          <p:cNvPr id="60" name="Google Shape;60;p14"/>
          <p:cNvSpPr>
            <a:spLocks noGrp="1"/>
          </p:cNvSpPr>
          <p:nvPr>
            <p:ph type="pic" idx="2"/>
          </p:nvPr>
        </p:nvSpPr>
        <p:spPr>
          <a:xfrm>
            <a:off x="2650590" y="2181524"/>
            <a:ext cx="1962400" cy="1820489"/>
          </a:xfrm>
          <a:prstGeom prst="roundRect">
            <a:avLst>
              <a:gd name="adj" fmla="val 16667"/>
            </a:avLst>
          </a:prstGeom>
          <a:ln w="9525" cap="flat" cmpd="sng">
            <a:solidFill>
              <a:schemeClr val="accent5"/>
            </a:solidFill>
            <a:prstDash val="solid"/>
            <a:round/>
            <a:headEnd type="none" w="sm" len="sm"/>
            <a:tailEnd type="none" w="sm" len="sm"/>
          </a:ln>
        </p:spPr>
        <p:txBody>
          <a:bodyPr/>
          <a:lstStyle/>
          <a:p>
            <a:endParaRPr lang="es-AR"/>
          </a:p>
        </p:txBody>
      </p:sp>
      <p:sp>
        <p:nvSpPr>
          <p:cNvPr id="61" name="Google Shape;61;p14"/>
          <p:cNvSpPr>
            <a:spLocks noGrp="1"/>
          </p:cNvSpPr>
          <p:nvPr>
            <p:ph type="pic" idx="2"/>
          </p:nvPr>
        </p:nvSpPr>
        <p:spPr>
          <a:xfrm>
            <a:off x="560236" y="2181524"/>
            <a:ext cx="1962400" cy="1820489"/>
          </a:xfrm>
          <a:prstGeom prst="roundRect">
            <a:avLst>
              <a:gd name="adj" fmla="val 16667"/>
            </a:avLst>
          </a:prstGeom>
          <a:ln w="9525" cap="flat" cmpd="sng">
            <a:solidFill>
              <a:schemeClr val="accent5"/>
            </a:solidFill>
            <a:prstDash val="solid"/>
            <a:round/>
            <a:headEnd type="none" w="sm" len="sm"/>
            <a:tailEnd type="none" w="sm" len="sm"/>
          </a:ln>
        </p:spPr>
        <p:txBody>
          <a:bodyPr/>
          <a:lstStyle/>
          <a:p>
            <a:endParaRPr lang="es-AR"/>
          </a:p>
        </p:txBody>
      </p:sp>
      <p:sp>
        <p:nvSpPr>
          <p:cNvPr id="62" name="Google Shape;62;p14"/>
          <p:cNvSpPr>
            <a:spLocks noGrp="1"/>
          </p:cNvSpPr>
          <p:nvPr>
            <p:ph type="pic" idx="2"/>
          </p:nvPr>
        </p:nvSpPr>
        <p:spPr>
          <a:xfrm>
            <a:off x="4731722" y="4150488"/>
            <a:ext cx="1962400" cy="1820489"/>
          </a:xfrm>
          <a:prstGeom prst="roundRect">
            <a:avLst>
              <a:gd name="adj" fmla="val 16667"/>
            </a:avLst>
          </a:prstGeom>
          <a:ln w="9525" cap="flat" cmpd="sng">
            <a:solidFill>
              <a:schemeClr val="accent5"/>
            </a:solidFill>
            <a:prstDash val="solid"/>
            <a:round/>
            <a:headEnd type="none" w="sm" len="sm"/>
            <a:tailEnd type="none" w="sm" len="sm"/>
          </a:ln>
        </p:spPr>
        <p:txBody>
          <a:bodyPr/>
          <a:lstStyle/>
          <a:p>
            <a:endParaRPr lang="es-AR"/>
          </a:p>
        </p:txBody>
      </p:sp>
      <p:sp>
        <p:nvSpPr>
          <p:cNvPr id="63" name="Google Shape;63;p14"/>
          <p:cNvSpPr>
            <a:spLocks noGrp="1"/>
          </p:cNvSpPr>
          <p:nvPr>
            <p:ph type="pic" idx="2"/>
          </p:nvPr>
        </p:nvSpPr>
        <p:spPr>
          <a:xfrm>
            <a:off x="2652856" y="4150488"/>
            <a:ext cx="1962400" cy="1820489"/>
          </a:xfrm>
          <a:prstGeom prst="roundRect">
            <a:avLst>
              <a:gd name="adj" fmla="val 16667"/>
            </a:avLst>
          </a:prstGeom>
          <a:ln w="9525" cap="flat" cmpd="sng">
            <a:solidFill>
              <a:schemeClr val="accent5"/>
            </a:solidFill>
            <a:prstDash val="solid"/>
            <a:round/>
            <a:headEnd type="none" w="sm" len="sm"/>
            <a:tailEnd type="none" w="sm" len="sm"/>
          </a:ln>
        </p:spPr>
        <p:txBody>
          <a:bodyPr/>
          <a:lstStyle/>
          <a:p>
            <a:endParaRPr lang="es-AR"/>
          </a:p>
        </p:txBody>
      </p:sp>
      <p:sp>
        <p:nvSpPr>
          <p:cNvPr id="64" name="Google Shape;64;p14"/>
          <p:cNvSpPr>
            <a:spLocks noGrp="1"/>
          </p:cNvSpPr>
          <p:nvPr>
            <p:ph type="pic" idx="2"/>
          </p:nvPr>
        </p:nvSpPr>
        <p:spPr>
          <a:xfrm>
            <a:off x="562503" y="4150488"/>
            <a:ext cx="1962400" cy="1820489"/>
          </a:xfrm>
          <a:prstGeom prst="roundRect">
            <a:avLst>
              <a:gd name="adj" fmla="val 16667"/>
            </a:avLst>
          </a:prstGeom>
          <a:ln w="9525" cap="flat" cmpd="sng">
            <a:solidFill>
              <a:schemeClr val="accent5"/>
            </a:solidFill>
            <a:prstDash val="solid"/>
            <a:round/>
            <a:headEnd type="none" w="sm" len="sm"/>
            <a:tailEnd type="none" w="sm" len="sm"/>
          </a:ln>
        </p:spPr>
        <p:txBody>
          <a:bodyPr/>
          <a:lstStyle/>
          <a:p>
            <a:endParaRPr lang="es-AR"/>
          </a:p>
        </p:txBody>
      </p:sp>
      <p:sp>
        <p:nvSpPr>
          <p:cNvPr id="65" name="Google Shape;65;p14"/>
          <p:cNvSpPr>
            <a:spLocks noGrp="1"/>
          </p:cNvSpPr>
          <p:nvPr>
            <p:ph type="pic" idx="2"/>
          </p:nvPr>
        </p:nvSpPr>
        <p:spPr>
          <a:xfrm>
            <a:off x="6845575" y="212561"/>
            <a:ext cx="4786800" cy="5758415"/>
          </a:xfrm>
          <a:prstGeom prst="roundRect">
            <a:avLst>
              <a:gd name="adj" fmla="val 7839"/>
            </a:avLst>
          </a:prstGeom>
          <a:ln w="9525" cap="flat" cmpd="sng">
            <a:solidFill>
              <a:schemeClr val="accent5"/>
            </a:solidFill>
            <a:prstDash val="solid"/>
            <a:round/>
            <a:headEnd type="none" w="sm" len="sm"/>
            <a:tailEnd type="none" w="sm" len="sm"/>
          </a:ln>
        </p:spPr>
        <p:txBody>
          <a:bodyPr/>
          <a:lstStyle/>
          <a:p>
            <a:endParaRPr lang="es-AR"/>
          </a:p>
        </p:txBody>
      </p:sp>
      <p:sp>
        <p:nvSpPr>
          <p:cNvPr id="3" name="Google Shape;233;p47">
            <a:extLst>
              <a:ext uri="{FF2B5EF4-FFF2-40B4-BE49-F238E27FC236}">
                <a16:creationId xmlns:a16="http://schemas.microsoft.com/office/drawing/2014/main" id="{29BD29C3-91E6-DF20-9B40-D5427E190B07}"/>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Verdana"/>
              <a:ea typeface="Verdana"/>
              <a:cs typeface="Verdana"/>
              <a:sym typeface="Verdana"/>
            </a:endParaRPr>
          </a:p>
        </p:txBody>
      </p:sp>
      <p:sp>
        <p:nvSpPr>
          <p:cNvPr id="5" name="Slide Number Placeholder 5">
            <a:extLst>
              <a:ext uri="{FF2B5EF4-FFF2-40B4-BE49-F238E27FC236}">
                <a16:creationId xmlns:a16="http://schemas.microsoft.com/office/drawing/2014/main" id="{0A4C63B5-38BF-CD32-59C7-A489940A9415}"/>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lvl1pPr algn="r">
              <a:defRPr sz="1000">
                <a:solidFill>
                  <a:srgbClr val="FFFFFF"/>
                </a:solidFill>
              </a:defRPr>
            </a:lvl1pPr>
          </a:lstStyle>
          <a:p>
            <a:fld id="{106C7877-C817-4464-A9D8-119395DEDFD0}" type="slidenum">
              <a:rPr lang="en-US" smtClean="0"/>
              <a:pPr/>
              <a:t>49</a:t>
            </a:fld>
            <a:endParaRPr lang="en-US" sz="1000" dirty="0"/>
          </a:p>
        </p:txBody>
      </p:sp>
      <p:pic>
        <p:nvPicPr>
          <p:cNvPr id="6" name="Gráfico 5">
            <a:extLst>
              <a:ext uri="{FF2B5EF4-FFF2-40B4-BE49-F238E27FC236}">
                <a16:creationId xmlns:a16="http://schemas.microsoft.com/office/drawing/2014/main" id="{B3A8DDD2-7BFD-D158-4336-A23DB151BD2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47"/>
          <p:cNvSpPr/>
          <p:nvPr/>
        </p:nvSpPr>
        <p:spPr>
          <a:xfrm>
            <a:off x="0" y="0"/>
            <a:ext cx="12192000" cy="1525200"/>
          </a:xfrm>
          <a:prstGeom prst="rect">
            <a:avLst/>
          </a:prstGeom>
          <a:solidFill>
            <a:srgbClr val="EFEFEF"/>
          </a:solidFill>
          <a:ln>
            <a:noFill/>
          </a:ln>
        </p:spPr>
        <p:txBody>
          <a:bodyPr spcFirstLastPara="1" wrap="square" lIns="121900" tIns="121900" rIns="121900" bIns="12190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Verdana"/>
              <a:ea typeface="Verdana"/>
              <a:cs typeface="Verdana"/>
              <a:sym typeface="Verdana"/>
            </a:endParaRPr>
          </a:p>
        </p:txBody>
      </p:sp>
      <p:sp>
        <p:nvSpPr>
          <p:cNvPr id="234" name="Google Shape;234;p47"/>
          <p:cNvSpPr txBox="1"/>
          <p:nvPr/>
        </p:nvSpPr>
        <p:spPr>
          <a:xfrm>
            <a:off x="1090633" y="539367"/>
            <a:ext cx="7263600" cy="400000"/>
          </a:xfrm>
          <a:prstGeom prst="rect">
            <a:avLst/>
          </a:prstGeom>
          <a:noFill/>
          <a:ln>
            <a:noFill/>
          </a:ln>
        </p:spPr>
        <p:txBody>
          <a:bodyPr spcFirstLastPara="1" wrap="square" lIns="91433" tIns="45700" rIns="91433" bIns="45700" anchor="t" anchorCtr="0">
            <a:noAutofit/>
          </a:bodyPr>
          <a:lstStyle/>
          <a:p>
            <a:pPr marL="33866" marR="33866" lvl="0" indent="0" algn="l" defTabSz="1219170" rtl="0" eaLnBrk="1" fontAlgn="auto" latinLnBrk="0" hangingPunct="1">
              <a:lnSpc>
                <a:spcPct val="100000"/>
              </a:lnSpc>
              <a:spcBef>
                <a:spcPts val="0"/>
              </a:spcBef>
              <a:spcAft>
                <a:spcPts val="0"/>
              </a:spcAft>
              <a:buClr>
                <a:srgbClr val="000000"/>
              </a:buClr>
              <a:buSzPts val="2000"/>
              <a:buFontTx/>
              <a:buNone/>
              <a:tabLst/>
              <a:defRPr/>
            </a:pPr>
            <a:r>
              <a:rPr kumimoji="0" lang="es-AR" sz="2400" b="1" i="0" u="none" strike="noStrike" kern="0" cap="none" spc="0" normalizeH="0" baseline="0" noProof="0" dirty="0">
                <a:ln>
                  <a:noFill/>
                </a:ln>
                <a:solidFill>
                  <a:srgbClr val="282A4E"/>
                </a:solidFill>
                <a:effectLst/>
                <a:uLnTx/>
                <a:uFillTx/>
                <a:latin typeface="Lora"/>
                <a:ea typeface="Lora"/>
                <a:cs typeface="Lora"/>
                <a:sym typeface="Lora"/>
              </a:rPr>
              <a:t>Alcance y principales líneas de acción</a:t>
            </a:r>
          </a:p>
        </p:txBody>
      </p:sp>
      <p:sp>
        <p:nvSpPr>
          <p:cNvPr id="7" name="Google Shape;233;p47">
            <a:extLst>
              <a:ext uri="{FF2B5EF4-FFF2-40B4-BE49-F238E27FC236}">
                <a16:creationId xmlns:a16="http://schemas.microsoft.com/office/drawing/2014/main" id="{826D3A41-344A-1B3B-2CE7-B600A4737FC3}"/>
              </a:ext>
            </a:extLst>
          </p:cNvPr>
          <p:cNvSpPr/>
          <p:nvPr/>
        </p:nvSpPr>
        <p:spPr>
          <a:xfrm>
            <a:off x="0" y="6145306"/>
            <a:ext cx="12192000" cy="712694"/>
          </a:xfrm>
          <a:prstGeom prst="rect">
            <a:avLst/>
          </a:prstGeom>
          <a:solidFill>
            <a:srgbClr val="242C4F"/>
          </a:solidFill>
          <a:ln>
            <a:noFill/>
          </a:ln>
        </p:spPr>
        <p:txBody>
          <a:bodyPr spcFirstLastPara="1" wrap="square" lIns="121900" tIns="121900" rIns="121900" bIns="12190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Verdana"/>
              <a:ea typeface="Verdana"/>
              <a:cs typeface="Verdana"/>
              <a:sym typeface="Verdana"/>
            </a:endParaRPr>
          </a:p>
        </p:txBody>
      </p:sp>
      <p:sp>
        <p:nvSpPr>
          <p:cNvPr id="2" name="Slide Number Placeholder 5">
            <a:extLst>
              <a:ext uri="{FF2B5EF4-FFF2-40B4-BE49-F238E27FC236}">
                <a16:creationId xmlns:a16="http://schemas.microsoft.com/office/drawing/2014/main" id="{368E2C1E-18A2-26A6-1599-72D97D13AC4B}"/>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06C7877-C817-4464-A9D8-119395DEDFD0}"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4" name="Gráfico 3">
            <a:extLst>
              <a:ext uri="{FF2B5EF4-FFF2-40B4-BE49-F238E27FC236}">
                <a16:creationId xmlns:a16="http://schemas.microsoft.com/office/drawing/2014/main" id="{600AA513-EB9E-08B4-5CAD-610500188CE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
        <p:nvSpPr>
          <p:cNvPr id="3" name="Google Shape;100;p16">
            <a:extLst>
              <a:ext uri="{FF2B5EF4-FFF2-40B4-BE49-F238E27FC236}">
                <a16:creationId xmlns:a16="http://schemas.microsoft.com/office/drawing/2014/main" id="{17DEFDEE-12BD-B282-0709-8CE53E185676}"/>
              </a:ext>
            </a:extLst>
          </p:cNvPr>
          <p:cNvSpPr txBox="1"/>
          <p:nvPr/>
        </p:nvSpPr>
        <p:spPr>
          <a:xfrm>
            <a:off x="1090633" y="3835468"/>
            <a:ext cx="2655570" cy="1672662"/>
          </a:xfrm>
          <a:prstGeom prst="rect">
            <a:avLst/>
          </a:prstGeom>
          <a:noFill/>
          <a:ln>
            <a:noFill/>
          </a:ln>
        </p:spPr>
        <p:txBody>
          <a:bodyPr spcFirstLastPara="1" wrap="square" lIns="91433" tIns="45700" rIns="91433" bIns="4570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Pts val="900"/>
              <a:buFontTx/>
              <a:buNone/>
              <a:tabLst/>
              <a:defRPr/>
            </a:pPr>
            <a:r>
              <a:rPr kumimoji="0" lang="es-AR" altLang="ko" sz="1467" b="0" i="0" u="none" strike="noStrike" kern="0" cap="none" spc="0" normalizeH="0" baseline="0" noProof="0" dirty="0">
                <a:ln>
                  <a:noFill/>
                </a:ln>
                <a:solidFill>
                  <a:srgbClr val="242C4F"/>
                </a:solidFill>
                <a:effectLst/>
                <a:uLnTx/>
                <a:uFillTx/>
                <a:latin typeface="Montserrat"/>
                <a:ea typeface="Montserrat"/>
                <a:cs typeface="Montserrat"/>
                <a:sym typeface="Montserrat"/>
              </a:rPr>
              <a:t>Trabajamos en el</a:t>
            </a:r>
            <a:r>
              <a:rPr kumimoji="0" lang="es-AR" altLang="ko" sz="1467" b="1" i="0" u="none" strike="noStrike" kern="0" cap="none" spc="0" normalizeH="0" baseline="0" noProof="0" dirty="0">
                <a:ln>
                  <a:noFill/>
                </a:ln>
                <a:solidFill>
                  <a:srgbClr val="242C4F"/>
                </a:solidFill>
                <a:effectLst/>
                <a:uLnTx/>
                <a:uFillTx/>
                <a:latin typeface="Montserrat"/>
                <a:ea typeface="Montserrat"/>
                <a:cs typeface="Montserrat"/>
                <a:sym typeface="Montserrat"/>
              </a:rPr>
              <a:t> desarrollo y transferencia de tecnología </a:t>
            </a:r>
            <a:r>
              <a:rPr kumimoji="0" lang="es-AR" altLang="ko" sz="1467" b="0" i="0" u="none" strike="noStrike" kern="0" cap="none" spc="0" normalizeH="0" baseline="0" noProof="0" dirty="0">
                <a:ln>
                  <a:noFill/>
                </a:ln>
                <a:solidFill>
                  <a:srgbClr val="242C4F"/>
                </a:solidFill>
                <a:effectLst/>
                <a:uLnTx/>
                <a:uFillTx/>
                <a:latin typeface="Montserrat"/>
                <a:ea typeface="Montserrat"/>
                <a:cs typeface="Montserrat"/>
                <a:sym typeface="Montserrat"/>
              </a:rPr>
              <a:t>para promover la solución de problemas tecnológicos y la innovación en la industria.</a:t>
            </a:r>
          </a:p>
        </p:txBody>
      </p:sp>
      <p:sp>
        <p:nvSpPr>
          <p:cNvPr id="5" name="Google Shape;101;p16">
            <a:extLst>
              <a:ext uri="{FF2B5EF4-FFF2-40B4-BE49-F238E27FC236}">
                <a16:creationId xmlns:a16="http://schemas.microsoft.com/office/drawing/2014/main" id="{B36A6EBC-85F2-9B9D-2D9E-E71B60E41223}"/>
              </a:ext>
            </a:extLst>
          </p:cNvPr>
          <p:cNvSpPr/>
          <p:nvPr/>
        </p:nvSpPr>
        <p:spPr>
          <a:xfrm>
            <a:off x="1090633" y="2891481"/>
            <a:ext cx="3533344" cy="923289"/>
          </a:xfrm>
          <a:prstGeom prst="rect">
            <a:avLst/>
          </a:prstGeom>
          <a:noFill/>
          <a:ln>
            <a:noFill/>
          </a:ln>
        </p:spPr>
        <p:txBody>
          <a:bodyPr spcFirstLastPara="1" wrap="square" lIns="91433" tIns="45700" rIns="91433" bIns="4570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Pts val="1400"/>
              <a:buFontTx/>
              <a:buNone/>
              <a:tabLst/>
              <a:defRPr/>
            </a:pPr>
            <a:r>
              <a:rPr kumimoji="0" lang="es-AR" altLang="ko" sz="1800" b="1" i="0" u="none" strike="noStrike" kern="0" cap="none" spc="0" normalizeH="0" baseline="0" noProof="0" dirty="0">
                <a:ln>
                  <a:noFill/>
                </a:ln>
                <a:solidFill>
                  <a:srgbClr val="242C4F"/>
                </a:solidFill>
                <a:effectLst/>
                <a:uLnTx/>
                <a:uFillTx/>
                <a:latin typeface="Montserrat"/>
                <a:ea typeface="Montserrat"/>
                <a:cs typeface="Montserrat"/>
                <a:sym typeface="Montserrat"/>
              </a:rPr>
              <a:t>DESARROLLO </a:t>
            </a:r>
            <a:br>
              <a:rPr kumimoji="0" lang="es-AR" altLang="ko" sz="1800" b="1" i="0" u="none" strike="noStrike" kern="0" cap="none" spc="0" normalizeH="0" baseline="0" noProof="0" dirty="0">
                <a:ln>
                  <a:noFill/>
                </a:ln>
                <a:solidFill>
                  <a:srgbClr val="242C4F"/>
                </a:solidFill>
                <a:effectLst/>
                <a:uLnTx/>
                <a:uFillTx/>
                <a:latin typeface="Montserrat"/>
                <a:ea typeface="Montserrat"/>
                <a:cs typeface="Montserrat"/>
                <a:sym typeface="Montserrat"/>
              </a:rPr>
            </a:br>
            <a:r>
              <a:rPr kumimoji="0" lang="es-AR" altLang="ko" sz="1800" b="1" i="0" u="none" strike="noStrike" kern="0" cap="none" spc="0" normalizeH="0" baseline="0" noProof="0" dirty="0">
                <a:ln>
                  <a:noFill/>
                </a:ln>
                <a:solidFill>
                  <a:srgbClr val="242C4F"/>
                </a:solidFill>
                <a:effectLst/>
                <a:uLnTx/>
                <a:uFillTx/>
                <a:latin typeface="Montserrat"/>
                <a:ea typeface="Montserrat"/>
                <a:cs typeface="Montserrat"/>
                <a:sym typeface="Montserrat"/>
              </a:rPr>
              <a:t>TECNOLÓGICO E</a:t>
            </a:r>
            <a:br>
              <a:rPr kumimoji="0" lang="es-AR" altLang="ko" sz="1800" b="1" i="0" u="none" strike="noStrike" kern="0" cap="none" spc="0" normalizeH="0" baseline="0" noProof="0" dirty="0">
                <a:ln>
                  <a:noFill/>
                </a:ln>
                <a:solidFill>
                  <a:srgbClr val="242C4F"/>
                </a:solidFill>
                <a:effectLst/>
                <a:uLnTx/>
                <a:uFillTx/>
                <a:latin typeface="Montserrat"/>
                <a:ea typeface="Montserrat"/>
                <a:cs typeface="Montserrat"/>
                <a:sym typeface="Montserrat"/>
              </a:rPr>
            </a:br>
            <a:r>
              <a:rPr kumimoji="0" lang="es-AR" altLang="ko" sz="1800" b="1" i="0" u="none" strike="noStrike" kern="0" cap="none" spc="0" normalizeH="0" baseline="0" noProof="0" dirty="0">
                <a:ln>
                  <a:noFill/>
                </a:ln>
                <a:solidFill>
                  <a:srgbClr val="242C4F"/>
                </a:solidFill>
                <a:effectLst/>
                <a:uLnTx/>
                <a:uFillTx/>
                <a:latin typeface="Montserrat"/>
                <a:ea typeface="Montserrat"/>
                <a:cs typeface="Montserrat"/>
                <a:sym typeface="Montserrat"/>
              </a:rPr>
              <a:t>INNOVACIÓN</a:t>
            </a:r>
          </a:p>
        </p:txBody>
      </p:sp>
      <p:grpSp>
        <p:nvGrpSpPr>
          <p:cNvPr id="8" name="Grupo 7">
            <a:extLst>
              <a:ext uri="{FF2B5EF4-FFF2-40B4-BE49-F238E27FC236}">
                <a16:creationId xmlns:a16="http://schemas.microsoft.com/office/drawing/2014/main" id="{FB8627AB-10F2-CD12-FE09-6BD707E20980}"/>
              </a:ext>
            </a:extLst>
          </p:cNvPr>
          <p:cNvGrpSpPr/>
          <p:nvPr/>
        </p:nvGrpSpPr>
        <p:grpSpPr>
          <a:xfrm>
            <a:off x="1090634" y="1951695"/>
            <a:ext cx="817268" cy="817268"/>
            <a:chOff x="804079" y="1264906"/>
            <a:chExt cx="554100" cy="554100"/>
          </a:xfrm>
        </p:grpSpPr>
        <p:pic>
          <p:nvPicPr>
            <p:cNvPr id="9" name="52 Imagen">
              <a:extLst>
                <a:ext uri="{FF2B5EF4-FFF2-40B4-BE49-F238E27FC236}">
                  <a16:creationId xmlns:a16="http://schemas.microsoft.com/office/drawing/2014/main" id="{AB2874F7-B719-4B06-0C9C-41778F628582}"/>
                </a:ext>
              </a:extLst>
            </p:cNvPr>
            <p:cNvPicPr>
              <a:picLocks noChangeAspect="1"/>
            </p:cNvPicPr>
            <p:nvPr/>
          </p:nvPicPr>
          <p:blipFill>
            <a:blip r:embed="rId5" cstate="email">
              <a:extLst>
                <a:ext uri="{28A0092B-C50C-407E-A947-70E740481C1C}">
                  <a14:useLocalDpi xmlns:a14="http://schemas.microsoft.com/office/drawing/2010/main"/>
                </a:ext>
              </a:extLst>
            </a:blip>
            <a:srcRect/>
            <a:stretch/>
          </p:blipFill>
          <p:spPr>
            <a:xfrm>
              <a:off x="861228" y="1329353"/>
              <a:ext cx="479912" cy="473336"/>
            </a:xfrm>
            <a:prstGeom prst="rect">
              <a:avLst/>
            </a:prstGeom>
          </p:spPr>
        </p:pic>
        <p:sp>
          <p:nvSpPr>
            <p:cNvPr id="10" name="Google Shape;90;p16">
              <a:extLst>
                <a:ext uri="{FF2B5EF4-FFF2-40B4-BE49-F238E27FC236}">
                  <a16:creationId xmlns:a16="http://schemas.microsoft.com/office/drawing/2014/main" id="{06BFDD45-D9D1-DFD3-A809-0E8C22E8798F}"/>
                </a:ext>
              </a:extLst>
            </p:cNvPr>
            <p:cNvSpPr/>
            <p:nvPr/>
          </p:nvSpPr>
          <p:spPr>
            <a:xfrm>
              <a:off x="804079" y="1264906"/>
              <a:ext cx="554100" cy="554100"/>
            </a:xfrm>
            <a:prstGeom prst="ellipse">
              <a:avLst/>
            </a:prstGeom>
            <a:noFill/>
            <a:ln w="12700" cap="flat" cmpd="sng">
              <a:solidFill>
                <a:srgbClr val="242C4F"/>
              </a:solidFill>
              <a:prstDash val="solid"/>
              <a:miter lim="800000"/>
              <a:headEnd type="none" w="sm" len="sm"/>
              <a:tailEnd type="none" w="sm" len="sm"/>
            </a:ln>
          </p:spPr>
          <p:txBody>
            <a:bodyPr spcFirstLastPara="1" wrap="square" lIns="216000" tIns="45700" rIns="216000" bIns="4570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Pts val="1800"/>
                <a:buFontTx/>
                <a:buNone/>
                <a:tabLst/>
                <a:defRPr/>
              </a:pPr>
              <a:endParaRPr kumimoji="0" sz="2400" b="0" i="0" u="none" strike="noStrike" kern="0" cap="none" spc="0" normalizeH="0" baseline="0" noProof="0">
                <a:ln>
                  <a:noFill/>
                </a:ln>
                <a:solidFill>
                  <a:srgbClr val="FFFFFF"/>
                </a:solidFill>
                <a:effectLst/>
                <a:uLnTx/>
                <a:uFillTx/>
                <a:latin typeface="Montserrat"/>
                <a:ea typeface="Montserrat"/>
                <a:cs typeface="Montserrat"/>
                <a:sym typeface="Montserrat"/>
              </a:endParaRPr>
            </a:p>
          </p:txBody>
        </p:sp>
      </p:grpSp>
      <p:sp>
        <p:nvSpPr>
          <p:cNvPr id="11" name="Google Shape;116;p16">
            <a:extLst>
              <a:ext uri="{FF2B5EF4-FFF2-40B4-BE49-F238E27FC236}">
                <a16:creationId xmlns:a16="http://schemas.microsoft.com/office/drawing/2014/main" id="{EE7B3BAA-2E53-400C-ABE7-6A2DFB53CC4F}"/>
              </a:ext>
            </a:extLst>
          </p:cNvPr>
          <p:cNvSpPr txBox="1"/>
          <p:nvPr/>
        </p:nvSpPr>
        <p:spPr>
          <a:xfrm>
            <a:off x="4679445" y="3835468"/>
            <a:ext cx="2833109" cy="1672662"/>
          </a:xfrm>
          <a:prstGeom prst="rect">
            <a:avLst/>
          </a:prstGeom>
          <a:noFill/>
          <a:ln>
            <a:noFill/>
          </a:ln>
        </p:spPr>
        <p:txBody>
          <a:bodyPr spcFirstLastPara="1" wrap="square" lIns="91433" tIns="45700" rIns="91433" bIns="4570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Pts val="900"/>
              <a:buFontTx/>
              <a:buNone/>
              <a:tabLst/>
              <a:defRPr/>
            </a:pPr>
            <a:r>
              <a:rPr kumimoji="0" lang="es-AR" altLang="ko" sz="1467" b="0" i="0" u="none" strike="noStrike" kern="0" cap="none" spc="0" normalizeH="0" baseline="0" noProof="0" dirty="0">
                <a:ln>
                  <a:noFill/>
                </a:ln>
                <a:solidFill>
                  <a:srgbClr val="242C4F"/>
                </a:solidFill>
                <a:effectLst/>
                <a:uLnTx/>
                <a:uFillTx/>
                <a:latin typeface="Montserrat"/>
                <a:ea typeface="Montserrat"/>
                <a:cs typeface="Montserrat"/>
                <a:sym typeface="Montserrat"/>
              </a:rPr>
              <a:t>Somos el </a:t>
            </a:r>
            <a:r>
              <a:rPr kumimoji="0" lang="es-AR" altLang="ko" sz="1467" b="1" i="0" u="none" strike="noStrike" kern="0" cap="none" spc="0" normalizeH="0" baseline="0" noProof="0" dirty="0">
                <a:ln>
                  <a:noFill/>
                </a:ln>
                <a:solidFill>
                  <a:srgbClr val="242C4F"/>
                </a:solidFill>
                <a:effectLst/>
                <a:uLnTx/>
                <a:uFillTx/>
                <a:latin typeface="Montserrat"/>
                <a:ea typeface="Montserrat"/>
                <a:cs typeface="Montserrat"/>
                <a:sym typeface="Montserrat"/>
              </a:rPr>
              <a:t>Instituto Nacional de Metrología</a:t>
            </a:r>
            <a:r>
              <a:rPr kumimoji="0" lang="es-AR" altLang="ko" sz="1467" b="0" i="0" u="none" strike="noStrike" kern="0" cap="none" spc="0" normalizeH="0" baseline="0" noProof="0" dirty="0">
                <a:ln>
                  <a:noFill/>
                </a:ln>
                <a:solidFill>
                  <a:srgbClr val="242C4F"/>
                </a:solidFill>
                <a:effectLst/>
                <a:uLnTx/>
                <a:uFillTx/>
                <a:latin typeface="Montserrat"/>
                <a:ea typeface="Montserrat"/>
                <a:cs typeface="Montserrat"/>
                <a:sym typeface="Montserrat"/>
              </a:rPr>
              <a:t>, a cargo del aseguramiento  de la calidad en las mediciones relacionadas con la industria, el comercio y la seguridad pública.</a:t>
            </a:r>
          </a:p>
        </p:txBody>
      </p:sp>
      <p:sp>
        <p:nvSpPr>
          <p:cNvPr id="12" name="Google Shape;117;p16">
            <a:extLst>
              <a:ext uri="{FF2B5EF4-FFF2-40B4-BE49-F238E27FC236}">
                <a16:creationId xmlns:a16="http://schemas.microsoft.com/office/drawing/2014/main" id="{6D4B9219-DC7C-908A-41CE-49F3C7100ABC}"/>
              </a:ext>
            </a:extLst>
          </p:cNvPr>
          <p:cNvSpPr/>
          <p:nvPr/>
        </p:nvSpPr>
        <p:spPr>
          <a:xfrm>
            <a:off x="4659811" y="2891481"/>
            <a:ext cx="3339052" cy="646290"/>
          </a:xfrm>
          <a:prstGeom prst="rect">
            <a:avLst/>
          </a:prstGeom>
          <a:noFill/>
          <a:ln>
            <a:noFill/>
          </a:ln>
        </p:spPr>
        <p:txBody>
          <a:bodyPr spcFirstLastPara="1" wrap="square" lIns="91433" tIns="45700" rIns="91433" bIns="4570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Pts val="1400"/>
              <a:buFontTx/>
              <a:buNone/>
              <a:tabLst/>
              <a:defRPr/>
            </a:pPr>
            <a:r>
              <a:rPr kumimoji="0" lang="es-AR" altLang="ko" sz="1800" b="1" i="0" u="none" strike="noStrike" kern="0" cap="none" spc="0" normalizeH="0" baseline="0" noProof="0" dirty="0">
                <a:ln>
                  <a:noFill/>
                </a:ln>
                <a:solidFill>
                  <a:srgbClr val="242C4F"/>
                </a:solidFill>
                <a:effectLst/>
                <a:uLnTx/>
                <a:uFillTx/>
                <a:latin typeface="Montserrat"/>
                <a:ea typeface="Montserrat"/>
                <a:cs typeface="Montserrat"/>
                <a:sym typeface="Montserrat"/>
              </a:rPr>
              <a:t>METROLOGÍA</a:t>
            </a:r>
            <a:br>
              <a:rPr kumimoji="0" lang="es-AR" altLang="ko" sz="1800" b="1" i="0" u="none" strike="noStrike" kern="0" cap="none" spc="0" normalizeH="0" baseline="0" noProof="0" dirty="0">
                <a:ln>
                  <a:noFill/>
                </a:ln>
                <a:solidFill>
                  <a:srgbClr val="242C4F"/>
                </a:solidFill>
                <a:effectLst/>
                <a:uLnTx/>
                <a:uFillTx/>
                <a:latin typeface="Montserrat"/>
                <a:ea typeface="Montserrat"/>
                <a:cs typeface="Montserrat"/>
                <a:sym typeface="Montserrat"/>
              </a:rPr>
            </a:br>
            <a:r>
              <a:rPr kumimoji="0" lang="es-AR" altLang="ko" sz="1800" b="1" i="0" u="none" strike="noStrike" kern="0" cap="none" spc="0" normalizeH="0" baseline="0" noProof="0" dirty="0">
                <a:ln>
                  <a:noFill/>
                </a:ln>
                <a:solidFill>
                  <a:srgbClr val="242C4F"/>
                </a:solidFill>
                <a:effectLst/>
                <a:uLnTx/>
                <a:uFillTx/>
                <a:latin typeface="Montserrat"/>
                <a:ea typeface="Montserrat"/>
                <a:cs typeface="Montserrat"/>
                <a:sym typeface="Montserrat"/>
              </a:rPr>
              <a:t>Y CALIDAD</a:t>
            </a:r>
          </a:p>
        </p:txBody>
      </p:sp>
      <p:grpSp>
        <p:nvGrpSpPr>
          <p:cNvPr id="13" name="Grupo 12">
            <a:extLst>
              <a:ext uri="{FF2B5EF4-FFF2-40B4-BE49-F238E27FC236}">
                <a16:creationId xmlns:a16="http://schemas.microsoft.com/office/drawing/2014/main" id="{80ED0089-458F-9A93-D6A0-E6AE85334302}"/>
              </a:ext>
            </a:extLst>
          </p:cNvPr>
          <p:cNvGrpSpPr/>
          <p:nvPr/>
        </p:nvGrpSpPr>
        <p:grpSpPr>
          <a:xfrm>
            <a:off x="4659812" y="1951693"/>
            <a:ext cx="817268" cy="817267"/>
            <a:chOff x="810385" y="2541067"/>
            <a:chExt cx="554100" cy="554100"/>
          </a:xfrm>
        </p:grpSpPr>
        <p:pic>
          <p:nvPicPr>
            <p:cNvPr id="14" name="Imagen 13">
              <a:extLst>
                <a:ext uri="{FF2B5EF4-FFF2-40B4-BE49-F238E27FC236}">
                  <a16:creationId xmlns:a16="http://schemas.microsoft.com/office/drawing/2014/main" id="{4A11C87B-AEBC-710A-32A4-AE36D59E6CA6}"/>
                </a:ext>
              </a:extLst>
            </p:cNvPr>
            <p:cNvPicPr>
              <a:picLocks noChangeAspect="1"/>
            </p:cNvPicPr>
            <p:nvPr/>
          </p:nvPicPr>
          <p:blipFill>
            <a:blip r:embed="rId6"/>
            <a:stretch>
              <a:fillRect/>
            </a:stretch>
          </p:blipFill>
          <p:spPr>
            <a:xfrm>
              <a:off x="879470" y="2638835"/>
              <a:ext cx="415930" cy="358560"/>
            </a:xfrm>
            <a:prstGeom prst="rect">
              <a:avLst/>
            </a:prstGeom>
          </p:spPr>
        </p:pic>
        <p:sp>
          <p:nvSpPr>
            <p:cNvPr id="15" name="Google Shape;110;p16">
              <a:extLst>
                <a:ext uri="{FF2B5EF4-FFF2-40B4-BE49-F238E27FC236}">
                  <a16:creationId xmlns:a16="http://schemas.microsoft.com/office/drawing/2014/main" id="{7905209B-2B09-E87E-760D-50DB1C752552}"/>
                </a:ext>
              </a:extLst>
            </p:cNvPr>
            <p:cNvSpPr/>
            <p:nvPr/>
          </p:nvSpPr>
          <p:spPr>
            <a:xfrm>
              <a:off x="810385" y="2541067"/>
              <a:ext cx="554100" cy="554100"/>
            </a:xfrm>
            <a:prstGeom prst="ellipse">
              <a:avLst/>
            </a:prstGeom>
            <a:noFill/>
            <a:ln w="12700" cap="flat" cmpd="sng">
              <a:solidFill>
                <a:srgbClr val="242C4F"/>
              </a:solidFill>
              <a:prstDash val="solid"/>
              <a:miter lim="800000"/>
              <a:headEnd type="none" w="sm" len="sm"/>
              <a:tailEnd type="none" w="sm" len="sm"/>
            </a:ln>
          </p:spPr>
          <p:txBody>
            <a:bodyPr spcFirstLastPara="1" wrap="square" lIns="216000" tIns="45700" rIns="216000" bIns="4570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Pts val="1800"/>
                <a:buFontTx/>
                <a:buNone/>
                <a:tabLst/>
                <a:defRPr/>
              </a:pPr>
              <a:endParaRPr kumimoji="0" sz="2400" b="0" i="0" u="none" strike="noStrike" kern="0" cap="none" spc="0" normalizeH="0" baseline="0" noProof="0">
                <a:ln>
                  <a:noFill/>
                </a:ln>
                <a:solidFill>
                  <a:srgbClr val="FFFFFF"/>
                </a:solidFill>
                <a:effectLst/>
                <a:uLnTx/>
                <a:uFillTx/>
                <a:latin typeface="Montserrat"/>
                <a:ea typeface="Montserrat"/>
                <a:cs typeface="Montserrat"/>
                <a:sym typeface="Montserrat"/>
              </a:endParaRPr>
            </a:p>
          </p:txBody>
        </p:sp>
      </p:grpSp>
      <p:sp>
        <p:nvSpPr>
          <p:cNvPr id="16" name="Google Shape;116;p16">
            <a:extLst>
              <a:ext uri="{FF2B5EF4-FFF2-40B4-BE49-F238E27FC236}">
                <a16:creationId xmlns:a16="http://schemas.microsoft.com/office/drawing/2014/main" id="{C9BCC5AA-D464-385C-9378-E0976BB2F9B9}"/>
              </a:ext>
            </a:extLst>
          </p:cNvPr>
          <p:cNvSpPr txBox="1"/>
          <p:nvPr/>
        </p:nvSpPr>
        <p:spPr>
          <a:xfrm>
            <a:off x="8354233" y="3835468"/>
            <a:ext cx="3200077" cy="1672662"/>
          </a:xfrm>
          <a:prstGeom prst="rect">
            <a:avLst/>
          </a:prstGeom>
          <a:noFill/>
          <a:ln>
            <a:noFill/>
          </a:ln>
        </p:spPr>
        <p:txBody>
          <a:bodyPr spcFirstLastPara="1" wrap="square" lIns="91433" tIns="45700" rIns="91433" bIns="4570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Pts val="900"/>
              <a:buFontTx/>
              <a:buNone/>
              <a:tabLst/>
              <a:defRPr/>
            </a:pPr>
            <a:r>
              <a:rPr kumimoji="0" lang="es-AR" altLang="ko" sz="1467" b="0" i="0" u="none" strike="noStrike" kern="0" cap="none" spc="0" normalizeH="0" baseline="0" noProof="0" dirty="0">
                <a:ln>
                  <a:noFill/>
                </a:ln>
                <a:solidFill>
                  <a:srgbClr val="242C4F"/>
                </a:solidFill>
                <a:effectLst/>
                <a:uLnTx/>
                <a:uFillTx/>
                <a:latin typeface="Montserrat"/>
                <a:ea typeface="Montserrat"/>
                <a:cs typeface="Montserrat"/>
                <a:sym typeface="Montserrat"/>
              </a:rPr>
              <a:t>A través de una red de laboratorios ofrecemos </a:t>
            </a:r>
            <a:r>
              <a:rPr kumimoji="0" lang="es-AR" altLang="ko" sz="1467" b="1" i="0" u="none" strike="noStrike" kern="0" cap="none" spc="0" normalizeH="0" baseline="0" noProof="0" dirty="0">
                <a:ln>
                  <a:noFill/>
                </a:ln>
                <a:solidFill>
                  <a:srgbClr val="242C4F"/>
                </a:solidFill>
                <a:effectLst/>
                <a:uLnTx/>
                <a:uFillTx/>
                <a:latin typeface="Montserrat"/>
                <a:ea typeface="Montserrat"/>
                <a:cs typeface="Montserrat"/>
                <a:sym typeface="Montserrat"/>
              </a:rPr>
              <a:t>asistencia técnica, servicios analíticos, ensayos, transferencia de conocimientos y capacitación </a:t>
            </a:r>
            <a:r>
              <a:rPr kumimoji="0" lang="es-AR" altLang="ko" sz="1467" b="0" i="0" u="none" strike="noStrike" kern="0" cap="none" spc="0" normalizeH="0" baseline="0" noProof="0" dirty="0">
                <a:ln>
                  <a:noFill/>
                </a:ln>
                <a:solidFill>
                  <a:srgbClr val="242C4F"/>
                </a:solidFill>
                <a:effectLst/>
                <a:uLnTx/>
                <a:uFillTx/>
                <a:latin typeface="Montserrat"/>
                <a:ea typeface="Montserrat"/>
                <a:cs typeface="Montserrat"/>
                <a:sym typeface="Montserrat"/>
              </a:rPr>
              <a:t>a sector industrial en todo el país. </a:t>
            </a:r>
          </a:p>
        </p:txBody>
      </p:sp>
      <p:sp>
        <p:nvSpPr>
          <p:cNvPr id="17" name="Google Shape;117;p16">
            <a:extLst>
              <a:ext uri="{FF2B5EF4-FFF2-40B4-BE49-F238E27FC236}">
                <a16:creationId xmlns:a16="http://schemas.microsoft.com/office/drawing/2014/main" id="{7CF8940B-0E3E-9659-BC0E-420B48A0D20C}"/>
              </a:ext>
            </a:extLst>
          </p:cNvPr>
          <p:cNvSpPr/>
          <p:nvPr/>
        </p:nvSpPr>
        <p:spPr>
          <a:xfrm>
            <a:off x="8354233" y="2891481"/>
            <a:ext cx="2877974" cy="646290"/>
          </a:xfrm>
          <a:prstGeom prst="rect">
            <a:avLst/>
          </a:prstGeom>
          <a:noFill/>
          <a:ln>
            <a:noFill/>
          </a:ln>
        </p:spPr>
        <p:txBody>
          <a:bodyPr spcFirstLastPara="1" wrap="square" lIns="91433" tIns="45700" rIns="91433" bIns="4570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Pts val="1400"/>
              <a:buFontTx/>
              <a:buNone/>
              <a:tabLst/>
              <a:defRPr/>
            </a:pPr>
            <a:r>
              <a:rPr kumimoji="0" lang="es-AR" altLang="ko" sz="1800" b="1" i="0" u="none" strike="noStrike" kern="0" cap="none" spc="0" normalizeH="0" baseline="0" noProof="0" dirty="0">
                <a:ln>
                  <a:noFill/>
                </a:ln>
                <a:solidFill>
                  <a:srgbClr val="242C4F"/>
                </a:solidFill>
                <a:effectLst/>
                <a:uLnTx/>
                <a:uFillTx/>
                <a:latin typeface="Montserrat"/>
                <a:ea typeface="Montserrat"/>
                <a:cs typeface="Montserrat"/>
                <a:sym typeface="Montserrat"/>
              </a:rPr>
              <a:t>CAPACIDADES PARA</a:t>
            </a:r>
            <a:br>
              <a:rPr kumimoji="0" lang="es-AR" altLang="ko" sz="1800" b="1" i="0" u="none" strike="noStrike" kern="0" cap="none" spc="0" normalizeH="0" baseline="0" noProof="0" dirty="0">
                <a:ln>
                  <a:noFill/>
                </a:ln>
                <a:solidFill>
                  <a:srgbClr val="242C4F"/>
                </a:solidFill>
                <a:effectLst/>
                <a:uLnTx/>
                <a:uFillTx/>
                <a:latin typeface="Montserrat"/>
                <a:ea typeface="Montserrat"/>
                <a:cs typeface="Montserrat"/>
                <a:sym typeface="Montserrat"/>
              </a:rPr>
            </a:br>
            <a:r>
              <a:rPr kumimoji="0" lang="es-AR" altLang="ko" sz="1800" b="1" i="0" u="none" strike="noStrike" kern="0" cap="none" spc="0" normalizeH="0" baseline="0" noProof="0" dirty="0">
                <a:ln>
                  <a:noFill/>
                </a:ln>
                <a:solidFill>
                  <a:srgbClr val="242C4F"/>
                </a:solidFill>
                <a:effectLst/>
                <a:uLnTx/>
                <a:uFillTx/>
                <a:latin typeface="Montserrat"/>
                <a:ea typeface="Montserrat"/>
                <a:cs typeface="Montserrat"/>
                <a:sym typeface="Montserrat"/>
              </a:rPr>
              <a:t>LA INDUSTRIA</a:t>
            </a:r>
          </a:p>
        </p:txBody>
      </p:sp>
      <p:grpSp>
        <p:nvGrpSpPr>
          <p:cNvPr id="18" name="Grupo 17">
            <a:extLst>
              <a:ext uri="{FF2B5EF4-FFF2-40B4-BE49-F238E27FC236}">
                <a16:creationId xmlns:a16="http://schemas.microsoft.com/office/drawing/2014/main" id="{95E42EC7-24D7-D5FB-F980-A6A9D7A0DB29}"/>
              </a:ext>
            </a:extLst>
          </p:cNvPr>
          <p:cNvGrpSpPr/>
          <p:nvPr/>
        </p:nvGrpSpPr>
        <p:grpSpPr>
          <a:xfrm>
            <a:off x="8354234" y="1951691"/>
            <a:ext cx="817268" cy="817267"/>
            <a:chOff x="883873" y="3839918"/>
            <a:chExt cx="554100" cy="554100"/>
          </a:xfrm>
        </p:grpSpPr>
        <p:pic>
          <p:nvPicPr>
            <p:cNvPr id="19" name="61 Imagen">
              <a:extLst>
                <a:ext uri="{FF2B5EF4-FFF2-40B4-BE49-F238E27FC236}">
                  <a16:creationId xmlns:a16="http://schemas.microsoft.com/office/drawing/2014/main" id="{D320B508-E356-7640-F4C9-CFD8E3BA5433}"/>
                </a:ext>
              </a:extLst>
            </p:cNvPr>
            <p:cNvPicPr>
              <a:picLocks noChangeAspect="1"/>
            </p:cNvPicPr>
            <p:nvPr/>
          </p:nvPicPr>
          <p:blipFill>
            <a:blip r:embed="rId7" cstate="email">
              <a:extLst>
                <a:ext uri="{28A0092B-C50C-407E-A947-70E740481C1C}">
                  <a14:useLocalDpi xmlns:a14="http://schemas.microsoft.com/office/drawing/2010/main"/>
                </a:ext>
              </a:extLst>
            </a:blip>
            <a:srcRect/>
            <a:stretch/>
          </p:blipFill>
          <p:spPr>
            <a:xfrm>
              <a:off x="957361" y="3908171"/>
              <a:ext cx="407124" cy="401546"/>
            </a:xfrm>
            <a:prstGeom prst="rect">
              <a:avLst/>
            </a:prstGeom>
          </p:spPr>
        </p:pic>
        <p:sp>
          <p:nvSpPr>
            <p:cNvPr id="20" name="Google Shape;110;p16">
              <a:extLst>
                <a:ext uri="{FF2B5EF4-FFF2-40B4-BE49-F238E27FC236}">
                  <a16:creationId xmlns:a16="http://schemas.microsoft.com/office/drawing/2014/main" id="{2C97A6B6-64DD-EFE1-6955-EE697047B3E2}"/>
                </a:ext>
              </a:extLst>
            </p:cNvPr>
            <p:cNvSpPr/>
            <p:nvPr/>
          </p:nvSpPr>
          <p:spPr>
            <a:xfrm>
              <a:off x="883873" y="3839918"/>
              <a:ext cx="554100" cy="554100"/>
            </a:xfrm>
            <a:prstGeom prst="ellipse">
              <a:avLst/>
            </a:prstGeom>
            <a:noFill/>
            <a:ln w="12700" cap="flat" cmpd="sng">
              <a:solidFill>
                <a:srgbClr val="242C4F"/>
              </a:solidFill>
              <a:prstDash val="solid"/>
              <a:miter lim="800000"/>
              <a:headEnd type="none" w="sm" len="sm"/>
              <a:tailEnd type="none" w="sm" len="sm"/>
            </a:ln>
          </p:spPr>
          <p:txBody>
            <a:bodyPr spcFirstLastPara="1" wrap="square" lIns="216000" tIns="45700" rIns="216000" bIns="4570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Pts val="1800"/>
                <a:buFontTx/>
                <a:buNone/>
                <a:tabLst/>
                <a:defRPr/>
              </a:pPr>
              <a:endParaRPr kumimoji="0" sz="2400" b="0" i="0" u="none" strike="noStrike" kern="0" cap="none" spc="0" normalizeH="0" baseline="0" noProof="0">
                <a:ln>
                  <a:noFill/>
                </a:ln>
                <a:solidFill>
                  <a:srgbClr val="FFFFFF"/>
                </a:solidFill>
                <a:effectLst/>
                <a:uLnTx/>
                <a:uFillTx/>
                <a:latin typeface="Montserrat"/>
                <a:ea typeface="Montserrat"/>
                <a:cs typeface="Montserrat"/>
                <a:sym typeface="Montserrat"/>
              </a:endParaRPr>
            </a:p>
          </p:txBody>
        </p: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sp>
        <p:nvSpPr>
          <p:cNvPr id="434" name="Google Shape;434;p60"/>
          <p:cNvSpPr txBox="1"/>
          <p:nvPr/>
        </p:nvSpPr>
        <p:spPr>
          <a:xfrm>
            <a:off x="1196664" y="1126568"/>
            <a:ext cx="8464000" cy="666745"/>
          </a:xfrm>
          <a:prstGeom prst="rect">
            <a:avLst/>
          </a:prstGeom>
          <a:noFill/>
          <a:ln>
            <a:noFill/>
          </a:ln>
        </p:spPr>
        <p:txBody>
          <a:bodyPr spcFirstLastPara="1" wrap="square" lIns="91433" tIns="45700" rIns="91433"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2800"/>
              <a:buFontTx/>
              <a:buNone/>
              <a:tabLst/>
              <a:defRPr/>
            </a:pPr>
            <a:r>
              <a:rPr kumimoji="0" lang="en" sz="3733" b="0" i="0" u="none" strike="noStrike" kern="1200" cap="none" spc="0" normalizeH="0" baseline="0" noProof="0" dirty="0">
                <a:ln>
                  <a:noFill/>
                </a:ln>
                <a:solidFill>
                  <a:srgbClr val="FFFFFF"/>
                </a:solidFill>
                <a:effectLst/>
                <a:uLnTx/>
                <a:uFillTx/>
                <a:latin typeface="Lora Medium"/>
                <a:ea typeface="Lora Medium"/>
                <a:cs typeface="Lora Medium"/>
                <a:sym typeface="Lora Medium"/>
              </a:rPr>
              <a:t>Muchas gracias</a:t>
            </a:r>
            <a:endParaRPr kumimoji="0" sz="3733" b="0" i="0" u="none" strike="noStrike" kern="1200" cap="none" spc="0" normalizeH="0" baseline="0" noProof="0" dirty="0">
              <a:ln>
                <a:noFill/>
              </a:ln>
              <a:solidFill>
                <a:srgbClr val="FFFFFF"/>
              </a:solidFill>
              <a:effectLst/>
              <a:uLnTx/>
              <a:uFillTx/>
              <a:latin typeface="Lora Medium"/>
              <a:ea typeface="Lora Medium"/>
              <a:cs typeface="Lora Medium"/>
              <a:sym typeface="Lora Medium"/>
            </a:endParaRPr>
          </a:p>
        </p:txBody>
      </p:sp>
      <p:pic>
        <p:nvPicPr>
          <p:cNvPr id="3" name="Gráfico 2">
            <a:extLst>
              <a:ext uri="{FF2B5EF4-FFF2-40B4-BE49-F238E27FC236}">
                <a16:creationId xmlns:a16="http://schemas.microsoft.com/office/drawing/2014/main" id="{E05A75C7-872A-BD50-199A-94C7631A52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27300" y="4634891"/>
            <a:ext cx="6898435" cy="792000"/>
          </a:xfrm>
          <a:prstGeom prst="rect">
            <a:avLst/>
          </a:prstGeom>
        </p:spPr>
      </p:pic>
      <p:sp>
        <p:nvSpPr>
          <p:cNvPr id="2" name="Google Shape;209;p45">
            <a:extLst>
              <a:ext uri="{FF2B5EF4-FFF2-40B4-BE49-F238E27FC236}">
                <a16:creationId xmlns:a16="http://schemas.microsoft.com/office/drawing/2014/main" id="{F01E9A35-3115-1BC4-5AA5-01081A50406C}"/>
              </a:ext>
            </a:extLst>
          </p:cNvPr>
          <p:cNvSpPr/>
          <p:nvPr/>
        </p:nvSpPr>
        <p:spPr>
          <a:xfrm>
            <a:off x="1227300" y="2244626"/>
            <a:ext cx="7607418" cy="1938952"/>
          </a:xfrm>
          <a:prstGeom prst="rect">
            <a:avLst/>
          </a:prstGeom>
          <a:noFill/>
          <a:ln>
            <a:noFill/>
          </a:ln>
        </p:spPr>
        <p:txBody>
          <a:bodyPr spcFirstLastPara="1" wrap="square" lIns="91433" tIns="45700" rIns="91433" bIns="45700" anchor="t" anchorCtr="0">
            <a:spAutoFit/>
          </a:bodyPr>
          <a:lstStyle/>
          <a:p>
            <a:pPr defTabSz="1219170">
              <a:lnSpc>
                <a:spcPct val="120000"/>
              </a:lnSpc>
              <a:buClr>
                <a:srgbClr val="000000"/>
              </a:buClr>
              <a:buSzPts val="1400"/>
            </a:pPr>
            <a:r>
              <a:rPr lang="en" sz="1600" b="1" kern="0" dirty="0">
                <a:solidFill>
                  <a:srgbClr val="FFFFFF"/>
                </a:solidFill>
                <a:latin typeface="Montserrat"/>
                <a:ea typeface="Montserrat"/>
                <a:cs typeface="Montserrat"/>
                <a:sym typeface="Montserrat"/>
              </a:rPr>
              <a:t>Profesión, Nombre y Apellido (Disertante)</a:t>
            </a:r>
          </a:p>
          <a:p>
            <a:pPr defTabSz="1219170">
              <a:lnSpc>
                <a:spcPct val="120000"/>
              </a:lnSpc>
              <a:buClr>
                <a:srgbClr val="000000"/>
              </a:buClr>
              <a:buSzPts val="1400"/>
            </a:pPr>
            <a:r>
              <a:rPr lang="en" sz="1400" kern="0" dirty="0">
                <a:solidFill>
                  <a:srgbClr val="FFFFFF"/>
                </a:solidFill>
                <a:latin typeface="Montserrat"/>
                <a:ea typeface="Montserrat"/>
                <a:cs typeface="Montserrat"/>
                <a:sym typeface="Montserrat"/>
              </a:rPr>
              <a:t>INSTITUTO NACIONAL DE TECNOLOGÍA INDUSTRIAL</a:t>
            </a:r>
          </a:p>
          <a:p>
            <a:pPr defTabSz="1219170">
              <a:lnSpc>
                <a:spcPct val="120000"/>
              </a:lnSpc>
              <a:buClr>
                <a:srgbClr val="000000"/>
              </a:buClr>
              <a:buSzPts val="1400"/>
            </a:pPr>
            <a:endParaRPr lang="en" sz="1400" kern="0" dirty="0">
              <a:solidFill>
                <a:srgbClr val="FFFFFF"/>
              </a:solidFill>
              <a:latin typeface="Montserrat"/>
              <a:ea typeface="Montserrat"/>
              <a:cs typeface="Montserrat"/>
              <a:sym typeface="Montserrat"/>
            </a:endParaRPr>
          </a:p>
          <a:p>
            <a:pPr defTabSz="1219170">
              <a:lnSpc>
                <a:spcPct val="120000"/>
              </a:lnSpc>
              <a:buClr>
                <a:srgbClr val="000000"/>
              </a:buClr>
              <a:buSzPts val="1400"/>
            </a:pPr>
            <a:r>
              <a:rPr lang="en" sz="1400" kern="0" dirty="0">
                <a:solidFill>
                  <a:srgbClr val="FFFFFF"/>
                </a:solidFill>
                <a:latin typeface="Montserrat"/>
                <a:ea typeface="Montserrat"/>
                <a:cs typeface="Montserrat"/>
                <a:sym typeface="Montserrat"/>
              </a:rPr>
              <a:t>Departamento de …</a:t>
            </a:r>
          </a:p>
          <a:p>
            <a:pPr defTabSz="1219170">
              <a:lnSpc>
                <a:spcPct val="120000"/>
              </a:lnSpc>
              <a:buClr>
                <a:srgbClr val="000000"/>
              </a:buClr>
              <a:buSzPts val="1400"/>
            </a:pPr>
            <a:r>
              <a:rPr lang="en" sz="1400" kern="0" dirty="0">
                <a:solidFill>
                  <a:srgbClr val="FFFFFF"/>
                </a:solidFill>
                <a:latin typeface="Montserrat"/>
                <a:ea typeface="Montserrat"/>
                <a:cs typeface="Montserrat"/>
                <a:sym typeface="Montserrat"/>
              </a:rPr>
              <a:t>Dirección Técnica de …</a:t>
            </a:r>
          </a:p>
          <a:p>
            <a:pPr defTabSz="1219170">
              <a:lnSpc>
                <a:spcPct val="120000"/>
              </a:lnSpc>
              <a:buClr>
                <a:srgbClr val="000000"/>
              </a:buClr>
              <a:buSzPts val="1400"/>
            </a:pPr>
            <a:r>
              <a:rPr lang="en" sz="1400" kern="0" dirty="0">
                <a:solidFill>
                  <a:srgbClr val="FFFFFF"/>
                </a:solidFill>
                <a:latin typeface="Montserrat"/>
                <a:ea typeface="Montserrat"/>
                <a:cs typeface="Montserrat"/>
                <a:sym typeface="Montserrat"/>
              </a:rPr>
              <a:t>Subgerencia de …</a:t>
            </a:r>
          </a:p>
          <a:p>
            <a:pPr defTabSz="1219170">
              <a:lnSpc>
                <a:spcPct val="120000"/>
              </a:lnSpc>
              <a:buClr>
                <a:srgbClr val="000000"/>
              </a:buClr>
              <a:buSzPts val="1400"/>
            </a:pPr>
            <a:r>
              <a:rPr lang="en" sz="1400" kern="0" dirty="0">
                <a:solidFill>
                  <a:srgbClr val="FFFFFF"/>
                </a:solidFill>
                <a:latin typeface="Montserrat"/>
                <a:ea typeface="Montserrat"/>
                <a:cs typeface="Montserrat"/>
                <a:sym typeface="Montserrat"/>
              </a:rPr>
              <a:t>Gerencia de …</a:t>
            </a:r>
            <a:endParaRPr sz="1400" kern="0" dirty="0">
              <a:solidFill>
                <a:srgbClr val="FFFFFF"/>
              </a:solidFill>
              <a:latin typeface="Montserrat"/>
              <a:ea typeface="Montserrat"/>
              <a:cs typeface="Montserrat"/>
              <a:sym typeface="Montserrat"/>
            </a:endParaRPr>
          </a:p>
        </p:txBody>
      </p:sp>
      <p:sp>
        <p:nvSpPr>
          <p:cNvPr id="4" name="Google Shape;209;p45">
            <a:extLst>
              <a:ext uri="{FF2B5EF4-FFF2-40B4-BE49-F238E27FC236}">
                <a16:creationId xmlns:a16="http://schemas.microsoft.com/office/drawing/2014/main" id="{CA5521E6-1C0B-57A4-B33C-9BEAF5BCF24A}"/>
              </a:ext>
            </a:extLst>
          </p:cNvPr>
          <p:cNvSpPr/>
          <p:nvPr/>
        </p:nvSpPr>
        <p:spPr>
          <a:xfrm>
            <a:off x="3220142" y="5707720"/>
            <a:ext cx="4944900" cy="387758"/>
          </a:xfrm>
          <a:prstGeom prst="rect">
            <a:avLst/>
          </a:prstGeom>
          <a:noFill/>
          <a:ln>
            <a:noFill/>
          </a:ln>
        </p:spPr>
        <p:txBody>
          <a:bodyPr spcFirstLastPara="1" wrap="square" lIns="91433" tIns="45700" rIns="91433" bIns="45700" anchor="t" anchorCtr="0">
            <a:spAutoFit/>
          </a:bodyPr>
          <a:lstStyle/>
          <a:p>
            <a:pPr defTabSz="1219170">
              <a:lnSpc>
                <a:spcPct val="120000"/>
              </a:lnSpc>
              <a:buClr>
                <a:srgbClr val="000000"/>
              </a:buClr>
              <a:buSzPts val="1400"/>
            </a:pPr>
            <a:r>
              <a:rPr lang="en" sz="1600" kern="0" dirty="0">
                <a:solidFill>
                  <a:srgbClr val="FFFFFF"/>
                </a:solidFill>
                <a:latin typeface="Montserrat"/>
                <a:ea typeface="Montserrat"/>
                <a:cs typeface="Montserrat"/>
                <a:sym typeface="Montserrat"/>
              </a:rPr>
              <a:t>|  protocolo@inti.gob.ar  |  </a:t>
            </a:r>
            <a:r>
              <a:rPr lang="en" sz="1600" b="1" kern="0" dirty="0">
                <a:solidFill>
                  <a:srgbClr val="FFFFFF"/>
                </a:solidFill>
                <a:latin typeface="Montserrat"/>
                <a:ea typeface="Montserrat"/>
                <a:cs typeface="Montserrat"/>
                <a:sym typeface="Montserrat"/>
              </a:rPr>
              <a:t>www.inti.gob.ar</a:t>
            </a:r>
          </a:p>
        </p:txBody>
      </p:sp>
      <p:pic>
        <p:nvPicPr>
          <p:cNvPr id="6" name="Gráfico 5">
            <a:extLst>
              <a:ext uri="{FF2B5EF4-FFF2-40B4-BE49-F238E27FC236}">
                <a16:creationId xmlns:a16="http://schemas.microsoft.com/office/drawing/2014/main" id="{C156CA6C-F9E8-C76A-8614-74658D8EA21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96664" y="5754787"/>
            <a:ext cx="1933575" cy="31432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5">
          <a:extLst>
            <a:ext uri="{FF2B5EF4-FFF2-40B4-BE49-F238E27FC236}">
              <a16:creationId xmlns:a16="http://schemas.microsoft.com/office/drawing/2014/main" id="{AC6E0FE8-2609-EE10-EDE4-88AE4A52DA9C}"/>
            </a:ext>
          </a:extLst>
        </p:cNvPr>
        <p:cNvGrpSpPr/>
        <p:nvPr/>
      </p:nvGrpSpPr>
      <p:grpSpPr>
        <a:xfrm>
          <a:off x="0" y="0"/>
          <a:ext cx="0" cy="0"/>
          <a:chOff x="0" y="0"/>
          <a:chExt cx="0" cy="0"/>
        </a:xfrm>
      </p:grpSpPr>
      <p:sp>
        <p:nvSpPr>
          <p:cNvPr id="228" name="Google Shape;228;p46">
            <a:extLst>
              <a:ext uri="{FF2B5EF4-FFF2-40B4-BE49-F238E27FC236}">
                <a16:creationId xmlns:a16="http://schemas.microsoft.com/office/drawing/2014/main" id="{5CE177BD-5F24-77B6-5380-28611638BCBB}"/>
              </a:ext>
            </a:extLst>
          </p:cNvPr>
          <p:cNvSpPr/>
          <p:nvPr/>
        </p:nvSpPr>
        <p:spPr>
          <a:xfrm>
            <a:off x="1202600" y="1552336"/>
            <a:ext cx="7215259" cy="2616101"/>
          </a:xfrm>
          <a:prstGeom prst="rect">
            <a:avLst/>
          </a:prstGeom>
          <a:noFill/>
          <a:ln>
            <a:noFill/>
          </a:ln>
        </p:spPr>
        <p:txBody>
          <a:bodyPr spcFirstLastPara="1" wrap="square" lIns="0" tIns="0" rIns="0" bIns="0" anchor="ctr" anchorCtr="0">
            <a:spAutoFit/>
          </a:bodyPr>
          <a:lstStyle/>
          <a:p>
            <a:pPr marL="92710" marR="0" lvl="0" indent="0" algn="l" defTabSz="914400" rtl="0" eaLnBrk="1" fontAlgn="auto" latinLnBrk="0" hangingPunct="1">
              <a:lnSpc>
                <a:spcPct val="100000"/>
              </a:lnSpc>
              <a:spcBef>
                <a:spcPts val="0"/>
              </a:spcBef>
              <a:spcAft>
                <a:spcPts val="0"/>
              </a:spcAft>
              <a:buClr>
                <a:srgbClr val="5B9BD5"/>
              </a:buClr>
              <a:buSzPts val="2500"/>
              <a:buFontTx/>
              <a:buNone/>
              <a:tabLst/>
              <a:defRPr/>
            </a:pPr>
            <a:r>
              <a:rPr kumimoji="0" lang="es-AR" sz="4250" b="1" i="0" u="none" strike="noStrike" kern="1200" cap="none" spc="0" normalizeH="0" baseline="0" noProof="0" dirty="0">
                <a:ln>
                  <a:noFill/>
                </a:ln>
                <a:solidFill>
                  <a:prstClr val="white"/>
                </a:solidFill>
                <a:effectLst/>
                <a:uLnTx/>
                <a:uFillTx/>
                <a:latin typeface="Montserrat"/>
                <a:ea typeface="Montserrat"/>
                <a:cs typeface="Montserrat"/>
                <a:sym typeface="Montserrat"/>
              </a:rPr>
              <a:t>¿Cuáles son nuestras capacidades para ofrecer </a:t>
            </a:r>
            <a:r>
              <a:rPr kumimoji="0" lang="es-AR" sz="4250" b="1" i="0" u="none" strike="noStrike" kern="1200" cap="none" spc="0" normalizeH="0" baseline="0" noProof="0" dirty="0">
                <a:ln>
                  <a:noFill/>
                </a:ln>
                <a:solidFill>
                  <a:srgbClr val="E6BB62"/>
                </a:solidFill>
                <a:effectLst/>
                <a:uLnTx/>
                <a:uFillTx/>
                <a:latin typeface="Montserrat"/>
                <a:ea typeface="Montserrat"/>
                <a:cs typeface="Montserrat"/>
                <a:sym typeface="Montserrat"/>
              </a:rPr>
              <a:t>soluciones integrales</a:t>
            </a:r>
            <a:r>
              <a:rPr kumimoji="0" lang="es-AR" sz="4250" b="1" i="0" u="none" strike="noStrike" kern="1200" cap="none" spc="0" normalizeH="0" baseline="0" noProof="0" dirty="0">
                <a:ln>
                  <a:noFill/>
                </a:ln>
                <a:solidFill>
                  <a:prstClr val="white"/>
                </a:solidFill>
                <a:effectLst/>
                <a:uLnTx/>
                <a:uFillTx/>
                <a:latin typeface="Montserrat"/>
                <a:ea typeface="Montserrat"/>
                <a:cs typeface="Montserrat"/>
                <a:sym typeface="Montserrat"/>
              </a:rPr>
              <a:t> </a:t>
            </a:r>
            <a:br>
              <a:rPr kumimoji="0" lang="es-AR" sz="4250" b="1" i="0" u="none" strike="noStrike" kern="1200" cap="none" spc="0" normalizeH="0" baseline="0" noProof="0" dirty="0">
                <a:ln>
                  <a:noFill/>
                </a:ln>
                <a:solidFill>
                  <a:prstClr val="white"/>
                </a:solidFill>
                <a:effectLst/>
                <a:uLnTx/>
                <a:uFillTx/>
                <a:latin typeface="Montserrat"/>
                <a:ea typeface="Montserrat"/>
                <a:cs typeface="Montserrat"/>
                <a:sym typeface="Montserrat"/>
              </a:rPr>
            </a:br>
            <a:r>
              <a:rPr kumimoji="0" lang="es-AR" sz="4250" b="1" i="0" u="none" strike="noStrike" kern="1200" cap="none" spc="0" normalizeH="0" baseline="0" noProof="0" dirty="0">
                <a:ln>
                  <a:noFill/>
                </a:ln>
                <a:solidFill>
                  <a:prstClr val="white"/>
                </a:solidFill>
                <a:effectLst/>
                <a:uLnTx/>
                <a:uFillTx/>
                <a:latin typeface="Montserrat"/>
                <a:ea typeface="Montserrat"/>
                <a:cs typeface="Montserrat"/>
                <a:sym typeface="Montserrat"/>
              </a:rPr>
              <a:t>a la industria?</a:t>
            </a:r>
          </a:p>
        </p:txBody>
      </p:sp>
      <p:pic>
        <p:nvPicPr>
          <p:cNvPr id="3" name="Gráfico 2">
            <a:extLst>
              <a:ext uri="{FF2B5EF4-FFF2-40B4-BE49-F238E27FC236}">
                <a16:creationId xmlns:a16="http://schemas.microsoft.com/office/drawing/2014/main" id="{AAB2DE0B-68B0-48E2-D199-9119B7C61E5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9270" y="5371450"/>
            <a:ext cx="6898435" cy="792000"/>
          </a:xfrm>
          <a:prstGeom prst="rect">
            <a:avLst/>
          </a:prstGeom>
        </p:spPr>
      </p:pic>
      <p:sp>
        <p:nvSpPr>
          <p:cNvPr id="2" name="Slide Number Placeholder 5">
            <a:extLst>
              <a:ext uri="{FF2B5EF4-FFF2-40B4-BE49-F238E27FC236}">
                <a16:creationId xmlns:a16="http://schemas.microsoft.com/office/drawing/2014/main" id="{E84E6280-CD98-BA16-A49D-50433AF3B785}"/>
              </a:ext>
            </a:extLst>
          </p:cNvPr>
          <p:cNvSpPr>
            <a:spLocks noGrp="1"/>
          </p:cNvSpPr>
          <p:nvPr>
            <p:ph type="sldNum" sz="quarter" idx="4"/>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06C7877-C817-4464-A9D8-119395DEDFD0}"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14195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a:extLst>
              <a:ext uri="{FF2B5EF4-FFF2-40B4-BE49-F238E27FC236}">
                <a16:creationId xmlns:a16="http://schemas.microsoft.com/office/drawing/2014/main" id="{AC3C20C6-D998-72B0-B773-DA04ECAEA5B6}"/>
              </a:ext>
            </a:extLst>
          </p:cNvPr>
          <p:cNvGrpSpPr/>
          <p:nvPr/>
        </p:nvGrpSpPr>
        <p:grpSpPr>
          <a:xfrm>
            <a:off x="896890" y="463922"/>
            <a:ext cx="10398220" cy="5540188"/>
            <a:chOff x="1561405" y="1208717"/>
            <a:chExt cx="9143263" cy="4871545"/>
          </a:xfrm>
        </p:grpSpPr>
        <p:cxnSp>
          <p:nvCxnSpPr>
            <p:cNvPr id="8" name="Conector recto 7">
              <a:extLst>
                <a:ext uri="{FF2B5EF4-FFF2-40B4-BE49-F238E27FC236}">
                  <a16:creationId xmlns:a16="http://schemas.microsoft.com/office/drawing/2014/main" id="{B2B2799B-BFB7-A4A9-CF83-77F61EB01B5A}"/>
                </a:ext>
              </a:extLst>
            </p:cNvPr>
            <p:cNvCxnSpPr>
              <a:cxnSpLocks noChangeAspect="1"/>
            </p:cNvCxnSpPr>
            <p:nvPr/>
          </p:nvCxnSpPr>
          <p:spPr bwMode="auto">
            <a:xfrm flipH="1" flipV="1">
              <a:off x="3152088" y="3814990"/>
              <a:ext cx="410965" cy="3416"/>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grpSp>
          <p:nvGrpSpPr>
            <p:cNvPr id="12" name="Grupo 11">
              <a:extLst>
                <a:ext uri="{FF2B5EF4-FFF2-40B4-BE49-F238E27FC236}">
                  <a16:creationId xmlns:a16="http://schemas.microsoft.com/office/drawing/2014/main" id="{E26BE818-924A-4CF0-7148-163C517B6279}"/>
                </a:ext>
              </a:extLst>
            </p:cNvPr>
            <p:cNvGrpSpPr/>
            <p:nvPr/>
          </p:nvGrpSpPr>
          <p:grpSpPr>
            <a:xfrm>
              <a:off x="1561405" y="1208717"/>
              <a:ext cx="9143263" cy="4871545"/>
              <a:chOff x="1316918" y="1471090"/>
              <a:chExt cx="9741768" cy="5190429"/>
            </a:xfrm>
          </p:grpSpPr>
          <p:sp>
            <p:nvSpPr>
              <p:cNvPr id="13" name="Elipse 12">
                <a:extLst>
                  <a:ext uri="{FF2B5EF4-FFF2-40B4-BE49-F238E27FC236}">
                    <a16:creationId xmlns:a16="http://schemas.microsoft.com/office/drawing/2014/main" id="{258344E3-17C4-D4BC-9A39-6BDE16E21C50}"/>
                  </a:ext>
                </a:extLst>
              </p:cNvPr>
              <p:cNvSpPr>
                <a:spLocks noChangeAspect="1"/>
              </p:cNvSpPr>
              <p:nvPr/>
            </p:nvSpPr>
            <p:spPr>
              <a:xfrm>
                <a:off x="5403754" y="2556555"/>
                <a:ext cx="3065871" cy="3067744"/>
              </a:xfrm>
              <a:prstGeom prst="ellipse">
                <a:avLst/>
              </a:prstGeom>
              <a:solidFill>
                <a:srgbClr val="A76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s-AR" sz="1351" b="0" i="0" u="none" strike="noStrike" kern="1200" cap="none" spc="0" normalizeH="0" baseline="0" noProof="0">
                  <a:ln>
                    <a:noFill/>
                  </a:ln>
                  <a:solidFill>
                    <a:srgbClr val="FFFFFF"/>
                  </a:solidFill>
                  <a:effectLst/>
                  <a:uLnTx/>
                  <a:uFillTx/>
                  <a:latin typeface="Arial"/>
                  <a:ea typeface="+mn-ea"/>
                  <a:cs typeface="+mn-cs"/>
                  <a:sym typeface="Arial"/>
                </a:endParaRPr>
              </a:p>
            </p:txBody>
          </p:sp>
          <p:grpSp>
            <p:nvGrpSpPr>
              <p:cNvPr id="14" name="Grupo 52">
                <a:extLst>
                  <a:ext uri="{FF2B5EF4-FFF2-40B4-BE49-F238E27FC236}">
                    <a16:creationId xmlns:a16="http://schemas.microsoft.com/office/drawing/2014/main" id="{6446879F-C35D-6F92-5441-6179462E2729}"/>
                  </a:ext>
                </a:extLst>
              </p:cNvPr>
              <p:cNvGrpSpPr>
                <a:grpSpLocks/>
              </p:cNvGrpSpPr>
              <p:nvPr/>
            </p:nvGrpSpPr>
            <p:grpSpPr bwMode="auto">
              <a:xfrm>
                <a:off x="5624023" y="1813677"/>
                <a:ext cx="3602733" cy="4355199"/>
                <a:chOff x="4280060" y="725257"/>
                <a:chExt cx="2966711" cy="3588674"/>
              </a:xfrm>
            </p:grpSpPr>
            <p:cxnSp>
              <p:nvCxnSpPr>
                <p:cNvPr id="67" name="Conector recto 66">
                  <a:extLst>
                    <a:ext uri="{FF2B5EF4-FFF2-40B4-BE49-F238E27FC236}">
                      <a16:creationId xmlns:a16="http://schemas.microsoft.com/office/drawing/2014/main" id="{7469D400-EE28-EB58-9964-F34EF50C1ACB}"/>
                    </a:ext>
                  </a:extLst>
                </p:cNvPr>
                <p:cNvCxnSpPr>
                  <a:cxnSpLocks noChangeAspect="1"/>
                </p:cNvCxnSpPr>
                <p:nvPr/>
              </p:nvCxnSpPr>
              <p:spPr>
                <a:xfrm flipH="1" flipV="1">
                  <a:off x="5315452" y="968050"/>
                  <a:ext cx="8297" cy="336191"/>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68" name="Conector recto 67">
                  <a:extLst>
                    <a:ext uri="{FF2B5EF4-FFF2-40B4-BE49-F238E27FC236}">
                      <a16:creationId xmlns:a16="http://schemas.microsoft.com/office/drawing/2014/main" id="{F038045C-2813-7484-E98D-893FE9CCA015}"/>
                    </a:ext>
                  </a:extLst>
                </p:cNvPr>
                <p:cNvCxnSpPr>
                  <a:cxnSpLocks noChangeAspect="1"/>
                </p:cNvCxnSpPr>
                <p:nvPr/>
              </p:nvCxnSpPr>
              <p:spPr>
                <a:xfrm flipV="1">
                  <a:off x="5560728" y="725257"/>
                  <a:ext cx="126507" cy="619383"/>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69" name="Conector recto 68">
                  <a:extLst>
                    <a:ext uri="{FF2B5EF4-FFF2-40B4-BE49-F238E27FC236}">
                      <a16:creationId xmlns:a16="http://schemas.microsoft.com/office/drawing/2014/main" id="{29556ECD-F1E7-85AE-F9EA-91298C591675}"/>
                    </a:ext>
                  </a:extLst>
                </p:cNvPr>
                <p:cNvCxnSpPr>
                  <a:cxnSpLocks noChangeAspect="1"/>
                </p:cNvCxnSpPr>
                <p:nvPr/>
              </p:nvCxnSpPr>
              <p:spPr>
                <a:xfrm flipV="1">
                  <a:off x="5790286" y="908637"/>
                  <a:ext cx="146285" cy="474623"/>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70" name="Conector recto 69">
                  <a:extLst>
                    <a:ext uri="{FF2B5EF4-FFF2-40B4-BE49-F238E27FC236}">
                      <a16:creationId xmlns:a16="http://schemas.microsoft.com/office/drawing/2014/main" id="{107E2822-B300-8F9B-3B73-3275115A48A0}"/>
                    </a:ext>
                  </a:extLst>
                </p:cNvPr>
                <p:cNvCxnSpPr>
                  <a:cxnSpLocks noChangeAspect="1"/>
                </p:cNvCxnSpPr>
                <p:nvPr/>
              </p:nvCxnSpPr>
              <p:spPr>
                <a:xfrm flipV="1">
                  <a:off x="6022738" y="1188443"/>
                  <a:ext cx="165330" cy="316415"/>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71" name="Conector recto 70">
                  <a:extLst>
                    <a:ext uri="{FF2B5EF4-FFF2-40B4-BE49-F238E27FC236}">
                      <a16:creationId xmlns:a16="http://schemas.microsoft.com/office/drawing/2014/main" id="{566AA6A0-8F9D-E63C-0927-37FCAEC8870A}"/>
                    </a:ext>
                  </a:extLst>
                </p:cNvPr>
                <p:cNvCxnSpPr>
                  <a:cxnSpLocks noChangeAspect="1"/>
                </p:cNvCxnSpPr>
                <p:nvPr/>
              </p:nvCxnSpPr>
              <p:spPr>
                <a:xfrm flipV="1">
                  <a:off x="6192827" y="1143940"/>
                  <a:ext cx="352816" cy="474623"/>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72" name="Conector recto 71">
                  <a:extLst>
                    <a:ext uri="{FF2B5EF4-FFF2-40B4-BE49-F238E27FC236}">
                      <a16:creationId xmlns:a16="http://schemas.microsoft.com/office/drawing/2014/main" id="{163D7BF6-6038-1C0B-6475-8E469F03FE55}"/>
                    </a:ext>
                  </a:extLst>
                </p:cNvPr>
                <p:cNvCxnSpPr>
                  <a:cxnSpLocks noChangeAspect="1"/>
                </p:cNvCxnSpPr>
                <p:nvPr/>
              </p:nvCxnSpPr>
              <p:spPr>
                <a:xfrm flipV="1">
                  <a:off x="6321232" y="1504859"/>
                  <a:ext cx="256920" cy="220833"/>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73" name="Conector recto 72">
                  <a:extLst>
                    <a:ext uri="{FF2B5EF4-FFF2-40B4-BE49-F238E27FC236}">
                      <a16:creationId xmlns:a16="http://schemas.microsoft.com/office/drawing/2014/main" id="{A90A53DF-0BC1-3D2C-81B8-340E4FE4FFFE}"/>
                    </a:ext>
                  </a:extLst>
                </p:cNvPr>
                <p:cNvCxnSpPr>
                  <a:cxnSpLocks noChangeAspect="1"/>
                </p:cNvCxnSpPr>
                <p:nvPr/>
              </p:nvCxnSpPr>
              <p:spPr>
                <a:xfrm flipV="1">
                  <a:off x="6426985" y="1680794"/>
                  <a:ext cx="328969" cy="193737"/>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74" name="Conector recto 73">
                  <a:extLst>
                    <a:ext uri="{FF2B5EF4-FFF2-40B4-BE49-F238E27FC236}">
                      <a16:creationId xmlns:a16="http://schemas.microsoft.com/office/drawing/2014/main" id="{782B84F2-BF9C-742E-A639-5270408AEADD}"/>
                    </a:ext>
                  </a:extLst>
                </p:cNvPr>
                <p:cNvCxnSpPr>
                  <a:cxnSpLocks noChangeAspect="1"/>
                </p:cNvCxnSpPr>
                <p:nvPr/>
              </p:nvCxnSpPr>
              <p:spPr>
                <a:xfrm flipV="1">
                  <a:off x="6531950" y="1871130"/>
                  <a:ext cx="454708" cy="172061"/>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75" name="Conector recto 74">
                  <a:extLst>
                    <a:ext uri="{FF2B5EF4-FFF2-40B4-BE49-F238E27FC236}">
                      <a16:creationId xmlns:a16="http://schemas.microsoft.com/office/drawing/2014/main" id="{FD5BB618-B72D-6C3B-2C96-91F72711AF84}"/>
                    </a:ext>
                  </a:extLst>
                </p:cNvPr>
                <p:cNvCxnSpPr>
                  <a:cxnSpLocks noChangeAspect="1"/>
                </p:cNvCxnSpPr>
                <p:nvPr/>
              </p:nvCxnSpPr>
              <p:spPr>
                <a:xfrm flipV="1">
                  <a:off x="6611541" y="2120669"/>
                  <a:ext cx="468154" cy="112749"/>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76" name="Conector recto 75">
                  <a:extLst>
                    <a:ext uri="{FF2B5EF4-FFF2-40B4-BE49-F238E27FC236}">
                      <a16:creationId xmlns:a16="http://schemas.microsoft.com/office/drawing/2014/main" id="{2E638047-6808-1BD8-92E4-615158A90C51}"/>
                    </a:ext>
                  </a:extLst>
                </p:cNvPr>
                <p:cNvCxnSpPr>
                  <a:cxnSpLocks noChangeAspect="1"/>
                </p:cNvCxnSpPr>
                <p:nvPr/>
              </p:nvCxnSpPr>
              <p:spPr>
                <a:xfrm flipV="1">
                  <a:off x="6646188" y="2419646"/>
                  <a:ext cx="336651" cy="5880"/>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77" name="Conector recto 76">
                  <a:extLst>
                    <a:ext uri="{FF2B5EF4-FFF2-40B4-BE49-F238E27FC236}">
                      <a16:creationId xmlns:a16="http://schemas.microsoft.com/office/drawing/2014/main" id="{E63A7493-4ACB-873D-A822-45678B4AFFD8}"/>
                    </a:ext>
                  </a:extLst>
                </p:cNvPr>
                <p:cNvCxnSpPr>
                  <a:cxnSpLocks noChangeAspect="1"/>
                </p:cNvCxnSpPr>
                <p:nvPr/>
              </p:nvCxnSpPr>
              <p:spPr>
                <a:xfrm rot="21480000">
                  <a:off x="6659594" y="2630418"/>
                  <a:ext cx="587177" cy="25408"/>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78" name="Conector recto 77">
                  <a:extLst>
                    <a:ext uri="{FF2B5EF4-FFF2-40B4-BE49-F238E27FC236}">
                      <a16:creationId xmlns:a16="http://schemas.microsoft.com/office/drawing/2014/main" id="{22790686-1B1B-E52B-40C4-D6E73F573D9B}"/>
                    </a:ext>
                  </a:extLst>
                </p:cNvPr>
                <p:cNvCxnSpPr>
                  <a:cxnSpLocks noChangeAspect="1"/>
                </p:cNvCxnSpPr>
                <p:nvPr/>
              </p:nvCxnSpPr>
              <p:spPr>
                <a:xfrm>
                  <a:off x="6633396" y="2830506"/>
                  <a:ext cx="338024" cy="36524"/>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79" name="Conector recto 78">
                  <a:extLst>
                    <a:ext uri="{FF2B5EF4-FFF2-40B4-BE49-F238E27FC236}">
                      <a16:creationId xmlns:a16="http://schemas.microsoft.com/office/drawing/2014/main" id="{C3A5DA62-B084-9959-2575-D84DDC5D44BE}"/>
                    </a:ext>
                  </a:extLst>
                </p:cNvPr>
                <p:cNvCxnSpPr>
                  <a:cxnSpLocks noChangeAspect="1"/>
                </p:cNvCxnSpPr>
                <p:nvPr/>
              </p:nvCxnSpPr>
              <p:spPr>
                <a:xfrm>
                  <a:off x="6578370" y="3065034"/>
                  <a:ext cx="415024" cy="66207"/>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80" name="Conector recto 79">
                  <a:extLst>
                    <a:ext uri="{FF2B5EF4-FFF2-40B4-BE49-F238E27FC236}">
                      <a16:creationId xmlns:a16="http://schemas.microsoft.com/office/drawing/2014/main" id="{41659BC5-8991-FC2C-4FD0-B368AA5B8693}"/>
                    </a:ext>
                  </a:extLst>
                </p:cNvPr>
                <p:cNvCxnSpPr>
                  <a:cxnSpLocks noChangeAspect="1"/>
                </p:cNvCxnSpPr>
                <p:nvPr/>
              </p:nvCxnSpPr>
              <p:spPr>
                <a:xfrm rot="21360000">
                  <a:off x="6399691" y="3373564"/>
                  <a:ext cx="494077" cy="200371"/>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81" name="Conector recto 80">
                  <a:extLst>
                    <a:ext uri="{FF2B5EF4-FFF2-40B4-BE49-F238E27FC236}">
                      <a16:creationId xmlns:a16="http://schemas.microsoft.com/office/drawing/2014/main" id="{2C713BAC-76EA-80DA-933C-C75CE88981A6}"/>
                    </a:ext>
                  </a:extLst>
                </p:cNvPr>
                <p:cNvCxnSpPr>
                  <a:cxnSpLocks noChangeAspect="1"/>
                </p:cNvCxnSpPr>
                <p:nvPr/>
              </p:nvCxnSpPr>
              <p:spPr>
                <a:xfrm rot="21000000">
                  <a:off x="6288646" y="3510890"/>
                  <a:ext cx="276683" cy="198009"/>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82" name="Conector recto 81">
                  <a:extLst>
                    <a:ext uri="{FF2B5EF4-FFF2-40B4-BE49-F238E27FC236}">
                      <a16:creationId xmlns:a16="http://schemas.microsoft.com/office/drawing/2014/main" id="{02FEAF9A-085F-0726-C343-CC58163B1DA8}"/>
                    </a:ext>
                  </a:extLst>
                </p:cNvPr>
                <p:cNvCxnSpPr>
                  <a:cxnSpLocks noChangeAspect="1"/>
                </p:cNvCxnSpPr>
                <p:nvPr/>
              </p:nvCxnSpPr>
              <p:spPr>
                <a:xfrm rot="21480000">
                  <a:off x="6150788" y="3633972"/>
                  <a:ext cx="301584" cy="250457"/>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83" name="Conector recto 82">
                  <a:extLst>
                    <a:ext uri="{FF2B5EF4-FFF2-40B4-BE49-F238E27FC236}">
                      <a16:creationId xmlns:a16="http://schemas.microsoft.com/office/drawing/2014/main" id="{8F28FE02-3019-0C58-1AB6-2A5997F58A31}"/>
                    </a:ext>
                  </a:extLst>
                </p:cNvPr>
                <p:cNvCxnSpPr>
                  <a:cxnSpLocks noChangeAspect="1"/>
                </p:cNvCxnSpPr>
                <p:nvPr/>
              </p:nvCxnSpPr>
              <p:spPr>
                <a:xfrm rot="20700000">
                  <a:off x="5831543" y="3818042"/>
                  <a:ext cx="76059" cy="277572"/>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84" name="Conector recto 83">
                  <a:extLst>
                    <a:ext uri="{FF2B5EF4-FFF2-40B4-BE49-F238E27FC236}">
                      <a16:creationId xmlns:a16="http://schemas.microsoft.com/office/drawing/2014/main" id="{5AFCFC95-D924-B7E8-AABF-3305D2CC18EE}"/>
                    </a:ext>
                  </a:extLst>
                </p:cNvPr>
                <p:cNvCxnSpPr>
                  <a:cxnSpLocks noChangeAspect="1"/>
                </p:cNvCxnSpPr>
                <p:nvPr/>
              </p:nvCxnSpPr>
              <p:spPr>
                <a:xfrm rot="21000000">
                  <a:off x="5536372" y="3890449"/>
                  <a:ext cx="20638" cy="395519"/>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85" name="Conector recto 84">
                  <a:extLst>
                    <a:ext uri="{FF2B5EF4-FFF2-40B4-BE49-F238E27FC236}">
                      <a16:creationId xmlns:a16="http://schemas.microsoft.com/office/drawing/2014/main" id="{1424713A-8254-C51E-0437-D75BB8B01699}"/>
                    </a:ext>
                  </a:extLst>
                </p:cNvPr>
                <p:cNvCxnSpPr>
                  <a:cxnSpLocks noChangeAspect="1"/>
                </p:cNvCxnSpPr>
                <p:nvPr/>
              </p:nvCxnSpPr>
              <p:spPr>
                <a:xfrm flipH="1">
                  <a:off x="5186765" y="3894864"/>
                  <a:ext cx="72981" cy="419067"/>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86" name="Conector recto 85">
                  <a:extLst>
                    <a:ext uri="{FF2B5EF4-FFF2-40B4-BE49-F238E27FC236}">
                      <a16:creationId xmlns:a16="http://schemas.microsoft.com/office/drawing/2014/main" id="{3CDBE43D-2754-C3F9-7E55-55B4D882A7A8}"/>
                    </a:ext>
                  </a:extLst>
                </p:cNvPr>
                <p:cNvCxnSpPr>
                  <a:cxnSpLocks noChangeAspect="1"/>
                </p:cNvCxnSpPr>
                <p:nvPr/>
              </p:nvCxnSpPr>
              <p:spPr>
                <a:xfrm flipH="1">
                  <a:off x="4916489" y="3859482"/>
                  <a:ext cx="97570" cy="258641"/>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87" name="Conector recto 86">
                  <a:extLst>
                    <a:ext uri="{FF2B5EF4-FFF2-40B4-BE49-F238E27FC236}">
                      <a16:creationId xmlns:a16="http://schemas.microsoft.com/office/drawing/2014/main" id="{F7A341C8-AC3D-4708-4525-5BAECD34DCB8}"/>
                    </a:ext>
                  </a:extLst>
                </p:cNvPr>
                <p:cNvCxnSpPr>
                  <a:cxnSpLocks noChangeAspect="1"/>
                </p:cNvCxnSpPr>
                <p:nvPr/>
              </p:nvCxnSpPr>
              <p:spPr>
                <a:xfrm rot="900000" flipH="1">
                  <a:off x="4491922" y="3691801"/>
                  <a:ext cx="185950" cy="181543"/>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88" name="Conector recto 87">
                  <a:extLst>
                    <a:ext uri="{FF2B5EF4-FFF2-40B4-BE49-F238E27FC236}">
                      <a16:creationId xmlns:a16="http://schemas.microsoft.com/office/drawing/2014/main" id="{0396B9FC-64C5-2B4D-FED9-0E330A8734DB}"/>
                    </a:ext>
                  </a:extLst>
                </p:cNvPr>
                <p:cNvCxnSpPr>
                  <a:cxnSpLocks noChangeAspect="1"/>
                </p:cNvCxnSpPr>
                <p:nvPr/>
              </p:nvCxnSpPr>
              <p:spPr>
                <a:xfrm rot="21300000" flipH="1" flipV="1">
                  <a:off x="4759983" y="1097029"/>
                  <a:ext cx="114262" cy="301719"/>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89" name="Conector recto 88">
                  <a:extLst>
                    <a:ext uri="{FF2B5EF4-FFF2-40B4-BE49-F238E27FC236}">
                      <a16:creationId xmlns:a16="http://schemas.microsoft.com/office/drawing/2014/main" id="{9FF86F5F-9A34-3F32-C72C-D86220B3787D}"/>
                    </a:ext>
                  </a:extLst>
                </p:cNvPr>
                <p:cNvCxnSpPr>
                  <a:cxnSpLocks noChangeAspect="1"/>
                </p:cNvCxnSpPr>
                <p:nvPr/>
              </p:nvCxnSpPr>
              <p:spPr>
                <a:xfrm flipH="1" flipV="1">
                  <a:off x="4306795" y="1032294"/>
                  <a:ext cx="386578" cy="474623"/>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90" name="Conector recto 89">
                  <a:extLst>
                    <a:ext uri="{FF2B5EF4-FFF2-40B4-BE49-F238E27FC236}">
                      <a16:creationId xmlns:a16="http://schemas.microsoft.com/office/drawing/2014/main" id="{2AB2A422-719B-FCC3-6BF8-6B4FF262DA34}"/>
                    </a:ext>
                  </a:extLst>
                </p:cNvPr>
                <p:cNvCxnSpPr>
                  <a:cxnSpLocks noChangeAspect="1"/>
                </p:cNvCxnSpPr>
                <p:nvPr/>
              </p:nvCxnSpPr>
              <p:spPr>
                <a:xfrm rot="1260000" flipH="1" flipV="1">
                  <a:off x="4280060" y="1461195"/>
                  <a:ext cx="256920" cy="131533"/>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91" name="Conector recto 90">
                  <a:extLst>
                    <a:ext uri="{FF2B5EF4-FFF2-40B4-BE49-F238E27FC236}">
                      <a16:creationId xmlns:a16="http://schemas.microsoft.com/office/drawing/2014/main" id="{BF1EDD0B-204C-5AE6-FBD7-E928B316CC5A}"/>
                    </a:ext>
                  </a:extLst>
                </p:cNvPr>
                <p:cNvCxnSpPr>
                  <a:cxnSpLocks noChangeAspect="1"/>
                </p:cNvCxnSpPr>
                <p:nvPr/>
              </p:nvCxnSpPr>
              <p:spPr>
                <a:xfrm flipH="1" flipV="1">
                  <a:off x="4873477" y="736114"/>
                  <a:ext cx="214036" cy="616645"/>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92" name="Conector recto 91">
                  <a:extLst>
                    <a:ext uri="{FF2B5EF4-FFF2-40B4-BE49-F238E27FC236}">
                      <a16:creationId xmlns:a16="http://schemas.microsoft.com/office/drawing/2014/main" id="{36BE277D-BA79-C388-D514-DC68602DA6A2}"/>
                    </a:ext>
                  </a:extLst>
                </p:cNvPr>
                <p:cNvCxnSpPr>
                  <a:cxnSpLocks noChangeAspect="1"/>
                </p:cNvCxnSpPr>
                <p:nvPr/>
              </p:nvCxnSpPr>
              <p:spPr>
                <a:xfrm>
                  <a:off x="6492463" y="3252913"/>
                  <a:ext cx="271373" cy="71461"/>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grpSp>
          <p:cxnSp>
            <p:nvCxnSpPr>
              <p:cNvPr id="15" name="Conector recto 14">
                <a:extLst>
                  <a:ext uri="{FF2B5EF4-FFF2-40B4-BE49-F238E27FC236}">
                    <a16:creationId xmlns:a16="http://schemas.microsoft.com/office/drawing/2014/main" id="{AB6BB48D-2A94-EDF8-325A-493565D8A0E5}"/>
                  </a:ext>
                </a:extLst>
              </p:cNvPr>
              <p:cNvCxnSpPr>
                <a:cxnSpLocks noChangeAspect="1"/>
              </p:cNvCxnSpPr>
              <p:nvPr/>
            </p:nvCxnSpPr>
            <p:spPr bwMode="auto">
              <a:xfrm rot="21420000">
                <a:off x="7737328" y="5453932"/>
                <a:ext cx="494209" cy="518629"/>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sp>
            <p:nvSpPr>
              <p:cNvPr id="16" name="Google Shape;648;p72">
                <a:extLst>
                  <a:ext uri="{FF2B5EF4-FFF2-40B4-BE49-F238E27FC236}">
                    <a16:creationId xmlns:a16="http://schemas.microsoft.com/office/drawing/2014/main" id="{F0D155F9-A145-4496-4299-DAC9F0BB2DCB}"/>
                  </a:ext>
                </a:extLst>
              </p:cNvPr>
              <p:cNvSpPr txBox="1">
                <a:spLocks noChangeAspect="1"/>
              </p:cNvSpPr>
              <p:nvPr/>
            </p:nvSpPr>
            <p:spPr bwMode="auto">
              <a:xfrm>
                <a:off x="4738404" y="5442909"/>
                <a:ext cx="1176115" cy="308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TRANSPORTE</a:t>
                </a:r>
              </a:p>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Y LOGÍSTICA</a:t>
                </a:r>
              </a:p>
            </p:txBody>
          </p:sp>
          <p:sp>
            <p:nvSpPr>
              <p:cNvPr id="17" name="Google Shape;648;p72">
                <a:extLst>
                  <a:ext uri="{FF2B5EF4-FFF2-40B4-BE49-F238E27FC236}">
                    <a16:creationId xmlns:a16="http://schemas.microsoft.com/office/drawing/2014/main" id="{03244817-77AD-4B41-F871-121DC02D9363}"/>
                  </a:ext>
                </a:extLst>
              </p:cNvPr>
              <p:cNvSpPr txBox="1">
                <a:spLocks noChangeAspect="1"/>
              </p:cNvSpPr>
              <p:nvPr/>
            </p:nvSpPr>
            <p:spPr bwMode="auto">
              <a:xfrm>
                <a:off x="5007551" y="5850871"/>
                <a:ext cx="955757" cy="310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TEXTILES</a:t>
                </a:r>
              </a:p>
            </p:txBody>
          </p:sp>
          <p:sp>
            <p:nvSpPr>
              <p:cNvPr id="18" name="Google Shape;648;p72">
                <a:extLst>
                  <a:ext uri="{FF2B5EF4-FFF2-40B4-BE49-F238E27FC236}">
                    <a16:creationId xmlns:a16="http://schemas.microsoft.com/office/drawing/2014/main" id="{C358E282-BD42-143A-71A1-8F3D9139B571}"/>
                  </a:ext>
                </a:extLst>
              </p:cNvPr>
              <p:cNvSpPr txBox="1">
                <a:spLocks noChangeAspect="1"/>
              </p:cNvSpPr>
              <p:nvPr/>
            </p:nvSpPr>
            <p:spPr bwMode="auto">
              <a:xfrm>
                <a:off x="5312453" y="5978966"/>
                <a:ext cx="1626984" cy="336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TECNOLOGÍAS DE GESTIÓN</a:t>
                </a:r>
              </a:p>
            </p:txBody>
          </p:sp>
          <p:sp>
            <p:nvSpPr>
              <p:cNvPr id="19" name="Google Shape;648;p72">
                <a:extLst>
                  <a:ext uri="{FF2B5EF4-FFF2-40B4-BE49-F238E27FC236}">
                    <a16:creationId xmlns:a16="http://schemas.microsoft.com/office/drawing/2014/main" id="{F4FE669C-1422-35B2-784B-E2EBB0855F9D}"/>
                  </a:ext>
                </a:extLst>
              </p:cNvPr>
              <p:cNvSpPr txBox="1">
                <a:spLocks noChangeAspect="1"/>
              </p:cNvSpPr>
              <p:nvPr/>
            </p:nvSpPr>
            <p:spPr bwMode="auto">
              <a:xfrm>
                <a:off x="5997988" y="6250559"/>
                <a:ext cx="1287469" cy="194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QUÍMICA Y </a:t>
                </a:r>
              </a:p>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FARMACÉUTICA</a:t>
                </a:r>
              </a:p>
            </p:txBody>
          </p:sp>
          <p:sp>
            <p:nvSpPr>
              <p:cNvPr id="20" name="Google Shape;648;p72">
                <a:extLst>
                  <a:ext uri="{FF2B5EF4-FFF2-40B4-BE49-F238E27FC236}">
                    <a16:creationId xmlns:a16="http://schemas.microsoft.com/office/drawing/2014/main" id="{134C6104-F591-12C9-BD59-05871A093FE2}"/>
                  </a:ext>
                </a:extLst>
              </p:cNvPr>
              <p:cNvSpPr txBox="1">
                <a:spLocks noChangeAspect="1"/>
              </p:cNvSpPr>
              <p:nvPr/>
            </p:nvSpPr>
            <p:spPr bwMode="auto">
              <a:xfrm>
                <a:off x="7208583" y="6192939"/>
                <a:ext cx="882713" cy="194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PLÁSTICOS</a:t>
                </a:r>
              </a:p>
            </p:txBody>
          </p:sp>
          <p:sp>
            <p:nvSpPr>
              <p:cNvPr id="21" name="Google Shape;648;p72">
                <a:extLst>
                  <a:ext uri="{FF2B5EF4-FFF2-40B4-BE49-F238E27FC236}">
                    <a16:creationId xmlns:a16="http://schemas.microsoft.com/office/drawing/2014/main" id="{5E9BEBCA-CB80-DA3B-B554-AF923AF98A39}"/>
                  </a:ext>
                </a:extLst>
              </p:cNvPr>
              <p:cNvSpPr txBox="1">
                <a:spLocks noChangeAspect="1"/>
              </p:cNvSpPr>
              <p:nvPr/>
            </p:nvSpPr>
            <p:spPr bwMode="auto">
              <a:xfrm>
                <a:off x="7229731" y="5949179"/>
                <a:ext cx="969375" cy="173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MATERIALES</a:t>
                </a:r>
              </a:p>
            </p:txBody>
          </p:sp>
          <p:sp>
            <p:nvSpPr>
              <p:cNvPr id="22" name="Google Shape;648;p72">
                <a:extLst>
                  <a:ext uri="{FF2B5EF4-FFF2-40B4-BE49-F238E27FC236}">
                    <a16:creationId xmlns:a16="http://schemas.microsoft.com/office/drawing/2014/main" id="{E409ACDA-1668-90CA-6432-838ABA5EEB3C}"/>
                  </a:ext>
                </a:extLst>
              </p:cNvPr>
              <p:cNvSpPr txBox="1">
                <a:spLocks noChangeAspect="1"/>
              </p:cNvSpPr>
              <p:nvPr/>
            </p:nvSpPr>
            <p:spPr bwMode="auto">
              <a:xfrm>
                <a:off x="8114898" y="5935661"/>
                <a:ext cx="995391" cy="173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MINERÍA</a:t>
                </a:r>
              </a:p>
            </p:txBody>
          </p:sp>
          <p:sp>
            <p:nvSpPr>
              <p:cNvPr id="23" name="Google Shape;648;p72">
                <a:extLst>
                  <a:ext uri="{FF2B5EF4-FFF2-40B4-BE49-F238E27FC236}">
                    <a16:creationId xmlns:a16="http://schemas.microsoft.com/office/drawing/2014/main" id="{EB3C9BD0-67F5-AEDB-0D11-FBD819A83F80}"/>
                  </a:ext>
                </a:extLst>
              </p:cNvPr>
              <p:cNvSpPr txBox="1">
                <a:spLocks noChangeAspect="1"/>
              </p:cNvSpPr>
              <p:nvPr/>
            </p:nvSpPr>
            <p:spPr bwMode="auto">
              <a:xfrm>
                <a:off x="8335662" y="5608711"/>
                <a:ext cx="1869327" cy="19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MICRO Y NANOTECNOLOGÍA</a:t>
                </a:r>
              </a:p>
            </p:txBody>
          </p:sp>
          <p:sp>
            <p:nvSpPr>
              <p:cNvPr id="24" name="Google Shape;648;p72">
                <a:extLst>
                  <a:ext uri="{FF2B5EF4-FFF2-40B4-BE49-F238E27FC236}">
                    <a16:creationId xmlns:a16="http://schemas.microsoft.com/office/drawing/2014/main" id="{FB2AEDE0-D485-546E-59F8-D960806F32A8}"/>
                  </a:ext>
                </a:extLst>
              </p:cNvPr>
              <p:cNvSpPr txBox="1">
                <a:spLocks noChangeAspect="1"/>
              </p:cNvSpPr>
              <p:nvPr/>
            </p:nvSpPr>
            <p:spPr bwMode="auto">
              <a:xfrm>
                <a:off x="8366249" y="5374569"/>
                <a:ext cx="1052247" cy="171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MECÁNICA</a:t>
                </a:r>
              </a:p>
            </p:txBody>
          </p:sp>
          <p:sp>
            <p:nvSpPr>
              <p:cNvPr id="25" name="Google Shape;648;p72">
                <a:extLst>
                  <a:ext uri="{FF2B5EF4-FFF2-40B4-BE49-F238E27FC236}">
                    <a16:creationId xmlns:a16="http://schemas.microsoft.com/office/drawing/2014/main" id="{B1832A92-CF1E-1974-602C-A58A65FA15A7}"/>
                  </a:ext>
                </a:extLst>
              </p:cNvPr>
              <p:cNvSpPr txBox="1">
                <a:spLocks noChangeAspect="1"/>
              </p:cNvSpPr>
              <p:nvPr/>
            </p:nvSpPr>
            <p:spPr bwMode="auto">
              <a:xfrm>
                <a:off x="8788635" y="5196431"/>
                <a:ext cx="1811556" cy="179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MAQUINARIA AGRÍCOLA</a:t>
                </a:r>
              </a:p>
            </p:txBody>
          </p:sp>
          <p:sp>
            <p:nvSpPr>
              <p:cNvPr id="26" name="Google Shape;648;p72">
                <a:extLst>
                  <a:ext uri="{FF2B5EF4-FFF2-40B4-BE49-F238E27FC236}">
                    <a16:creationId xmlns:a16="http://schemas.microsoft.com/office/drawing/2014/main" id="{9B81442E-0CF5-2440-ADA7-C595DE8BFA20}"/>
                  </a:ext>
                </a:extLst>
              </p:cNvPr>
              <p:cNvSpPr txBox="1">
                <a:spLocks noChangeAspect="1"/>
              </p:cNvSpPr>
              <p:nvPr/>
            </p:nvSpPr>
            <p:spPr bwMode="auto">
              <a:xfrm>
                <a:off x="8664728" y="4928296"/>
                <a:ext cx="1677251" cy="16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MADERA Y MUEBLES</a:t>
                </a:r>
              </a:p>
            </p:txBody>
          </p:sp>
          <p:sp>
            <p:nvSpPr>
              <p:cNvPr id="27" name="Google Shape;648;p72">
                <a:extLst>
                  <a:ext uri="{FF2B5EF4-FFF2-40B4-BE49-F238E27FC236}">
                    <a16:creationId xmlns:a16="http://schemas.microsoft.com/office/drawing/2014/main" id="{8DF5945E-7989-8949-7FDC-EE7BF3AAB22C}"/>
                  </a:ext>
                </a:extLst>
              </p:cNvPr>
              <p:cNvSpPr txBox="1">
                <a:spLocks noChangeAspect="1"/>
              </p:cNvSpPr>
              <p:nvPr/>
            </p:nvSpPr>
            <p:spPr bwMode="auto">
              <a:xfrm>
                <a:off x="8647809" y="4667707"/>
                <a:ext cx="1870473" cy="17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ES"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INDUSTRIA 4.0</a:t>
                </a:r>
                <a:endPar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endParaRPr>
              </a:p>
            </p:txBody>
          </p:sp>
          <p:sp>
            <p:nvSpPr>
              <p:cNvPr id="28" name="Google Shape;648;p72">
                <a:extLst>
                  <a:ext uri="{FF2B5EF4-FFF2-40B4-BE49-F238E27FC236}">
                    <a16:creationId xmlns:a16="http://schemas.microsoft.com/office/drawing/2014/main" id="{2859AD1C-EF66-9069-F057-B961EB443837}"/>
                  </a:ext>
                </a:extLst>
              </p:cNvPr>
              <p:cNvSpPr txBox="1">
                <a:spLocks noChangeAspect="1"/>
              </p:cNvSpPr>
              <p:nvPr/>
            </p:nvSpPr>
            <p:spPr bwMode="auto">
              <a:xfrm>
                <a:off x="8923943" y="4355559"/>
                <a:ext cx="1785803" cy="17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EQUIPAMIENTO MÉDICO</a:t>
                </a:r>
              </a:p>
            </p:txBody>
          </p:sp>
          <p:sp>
            <p:nvSpPr>
              <p:cNvPr id="29" name="Google Shape;648;p72">
                <a:extLst>
                  <a:ext uri="{FF2B5EF4-FFF2-40B4-BE49-F238E27FC236}">
                    <a16:creationId xmlns:a16="http://schemas.microsoft.com/office/drawing/2014/main" id="{9B2FC422-05C5-9960-CA5E-8B4F006B79FF}"/>
                  </a:ext>
                </a:extLst>
              </p:cNvPr>
              <p:cNvSpPr txBox="1">
                <a:spLocks noChangeAspect="1"/>
              </p:cNvSpPr>
              <p:nvPr/>
            </p:nvSpPr>
            <p:spPr bwMode="auto">
              <a:xfrm>
                <a:off x="9342981" y="4076112"/>
                <a:ext cx="1715705" cy="240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l"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ENVASES Y EMBALAJES</a:t>
                </a:r>
              </a:p>
            </p:txBody>
          </p:sp>
          <p:sp>
            <p:nvSpPr>
              <p:cNvPr id="30" name="Google Shape;648;p72">
                <a:extLst>
                  <a:ext uri="{FF2B5EF4-FFF2-40B4-BE49-F238E27FC236}">
                    <a16:creationId xmlns:a16="http://schemas.microsoft.com/office/drawing/2014/main" id="{87547EF1-83C5-18D5-24FD-E5A61A4C3FDE}"/>
                  </a:ext>
                </a:extLst>
              </p:cNvPr>
              <p:cNvSpPr txBox="1">
                <a:spLocks noChangeAspect="1"/>
              </p:cNvSpPr>
              <p:nvPr/>
            </p:nvSpPr>
            <p:spPr bwMode="auto">
              <a:xfrm>
                <a:off x="8910876" y="3402408"/>
                <a:ext cx="1383721" cy="136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ELECTRÓNICA</a:t>
                </a:r>
              </a:p>
            </p:txBody>
          </p:sp>
          <p:sp>
            <p:nvSpPr>
              <p:cNvPr id="31" name="Google Shape;648;p72">
                <a:extLst>
                  <a:ext uri="{FF2B5EF4-FFF2-40B4-BE49-F238E27FC236}">
                    <a16:creationId xmlns:a16="http://schemas.microsoft.com/office/drawing/2014/main" id="{D51226B7-EAD7-F35E-1874-70314C0B47EF}"/>
                  </a:ext>
                </a:extLst>
              </p:cNvPr>
              <p:cNvSpPr txBox="1">
                <a:spLocks noChangeAspect="1"/>
              </p:cNvSpPr>
              <p:nvPr/>
            </p:nvSpPr>
            <p:spPr bwMode="auto">
              <a:xfrm>
                <a:off x="8861987" y="3120225"/>
                <a:ext cx="899997" cy="17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ES"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D</a:t>
                </a:r>
                <a:r>
                  <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ISEÑO</a:t>
                </a:r>
              </a:p>
            </p:txBody>
          </p:sp>
          <p:sp>
            <p:nvSpPr>
              <p:cNvPr id="32" name="Google Shape;648;p72">
                <a:extLst>
                  <a:ext uri="{FF2B5EF4-FFF2-40B4-BE49-F238E27FC236}">
                    <a16:creationId xmlns:a16="http://schemas.microsoft.com/office/drawing/2014/main" id="{FB870351-A1CE-339F-957C-64E4075BDD23}"/>
                  </a:ext>
                </a:extLst>
              </p:cNvPr>
              <p:cNvSpPr txBox="1">
                <a:spLocks noChangeAspect="1"/>
              </p:cNvSpPr>
              <p:nvPr/>
            </p:nvSpPr>
            <p:spPr bwMode="auto">
              <a:xfrm>
                <a:off x="8513517" y="2843643"/>
                <a:ext cx="1485863" cy="171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CUEROS</a:t>
                </a:r>
              </a:p>
            </p:txBody>
          </p:sp>
          <p:sp>
            <p:nvSpPr>
              <p:cNvPr id="33" name="Google Shape;648;p72">
                <a:extLst>
                  <a:ext uri="{FF2B5EF4-FFF2-40B4-BE49-F238E27FC236}">
                    <a16:creationId xmlns:a16="http://schemas.microsoft.com/office/drawing/2014/main" id="{6BE1710C-4717-7E71-4B81-C41EC359E2B1}"/>
                  </a:ext>
                </a:extLst>
              </p:cNvPr>
              <p:cNvSpPr txBox="1">
                <a:spLocks noChangeAspect="1"/>
              </p:cNvSpPr>
              <p:nvPr/>
            </p:nvSpPr>
            <p:spPr bwMode="auto">
              <a:xfrm>
                <a:off x="8430964" y="2610051"/>
                <a:ext cx="1346512" cy="175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ES"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CONSTRUCCIÓN</a:t>
                </a:r>
                <a:endPar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endParaRPr>
              </a:p>
            </p:txBody>
          </p:sp>
          <p:sp>
            <p:nvSpPr>
              <p:cNvPr id="34" name="Google Shape;648;p72">
                <a:extLst>
                  <a:ext uri="{FF2B5EF4-FFF2-40B4-BE49-F238E27FC236}">
                    <a16:creationId xmlns:a16="http://schemas.microsoft.com/office/drawing/2014/main" id="{EBEFA973-CEA0-8A79-B9DB-7300DB3855CB}"/>
                  </a:ext>
                </a:extLst>
              </p:cNvPr>
              <p:cNvSpPr txBox="1">
                <a:spLocks noChangeAspect="1"/>
              </p:cNvSpPr>
              <p:nvPr/>
            </p:nvSpPr>
            <p:spPr bwMode="auto">
              <a:xfrm>
                <a:off x="8376088" y="2204289"/>
                <a:ext cx="1462736" cy="165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CELULOSA Y PAPEL</a:t>
                </a:r>
              </a:p>
            </p:txBody>
          </p:sp>
          <p:sp>
            <p:nvSpPr>
              <p:cNvPr id="35" name="Google Shape;648;p72">
                <a:extLst>
                  <a:ext uri="{FF2B5EF4-FFF2-40B4-BE49-F238E27FC236}">
                    <a16:creationId xmlns:a16="http://schemas.microsoft.com/office/drawing/2014/main" id="{F461C430-F0FF-DEAC-522C-99AB888934BA}"/>
                  </a:ext>
                </a:extLst>
              </p:cNvPr>
              <p:cNvSpPr txBox="1">
                <a:spLocks noChangeAspect="1"/>
              </p:cNvSpPr>
              <p:nvPr/>
            </p:nvSpPr>
            <p:spPr bwMode="auto">
              <a:xfrm>
                <a:off x="7540714" y="2155750"/>
                <a:ext cx="901924" cy="171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CAUCHO</a:t>
                </a:r>
              </a:p>
            </p:txBody>
          </p:sp>
          <p:sp>
            <p:nvSpPr>
              <p:cNvPr id="36" name="Google Shape;648;p72">
                <a:extLst>
                  <a:ext uri="{FF2B5EF4-FFF2-40B4-BE49-F238E27FC236}">
                    <a16:creationId xmlns:a16="http://schemas.microsoft.com/office/drawing/2014/main" id="{9DCD157C-69BD-F58E-3E12-4A562F3C96F0}"/>
                  </a:ext>
                </a:extLst>
              </p:cNvPr>
              <p:cNvSpPr txBox="1">
                <a:spLocks noChangeAspect="1"/>
              </p:cNvSpPr>
              <p:nvPr/>
            </p:nvSpPr>
            <p:spPr bwMode="auto">
              <a:xfrm>
                <a:off x="7559543" y="1841871"/>
                <a:ext cx="1187580" cy="147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BIOTECNOLOGÍA</a:t>
                </a:r>
              </a:p>
            </p:txBody>
          </p:sp>
          <p:sp>
            <p:nvSpPr>
              <p:cNvPr id="37" name="Google Shape;648;p72">
                <a:extLst>
                  <a:ext uri="{FF2B5EF4-FFF2-40B4-BE49-F238E27FC236}">
                    <a16:creationId xmlns:a16="http://schemas.microsoft.com/office/drawing/2014/main" id="{03935CEE-2C0A-F341-5248-9151BD970493}"/>
                  </a:ext>
                </a:extLst>
              </p:cNvPr>
              <p:cNvSpPr txBox="1">
                <a:spLocks noChangeAspect="1"/>
              </p:cNvSpPr>
              <p:nvPr/>
            </p:nvSpPr>
            <p:spPr bwMode="auto">
              <a:xfrm>
                <a:off x="6860473" y="1614910"/>
                <a:ext cx="892261" cy="148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ES" altLang="es-AR" sz="800"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AMBIENTE</a:t>
                </a:r>
                <a:endParaRPr kumimoji="0" lang="es-AR" altLang="es-AR" sz="800"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endParaRPr>
              </a:p>
            </p:txBody>
          </p:sp>
          <p:sp>
            <p:nvSpPr>
              <p:cNvPr id="38" name="Google Shape;648;p72">
                <a:extLst>
                  <a:ext uri="{FF2B5EF4-FFF2-40B4-BE49-F238E27FC236}">
                    <a16:creationId xmlns:a16="http://schemas.microsoft.com/office/drawing/2014/main" id="{986443FB-1159-289D-6BD1-84EF5B4D718D}"/>
                  </a:ext>
                </a:extLst>
              </p:cNvPr>
              <p:cNvSpPr txBox="1">
                <a:spLocks noChangeAspect="1"/>
              </p:cNvSpPr>
              <p:nvPr/>
            </p:nvSpPr>
            <p:spPr bwMode="auto">
              <a:xfrm>
                <a:off x="6410475" y="1918487"/>
                <a:ext cx="899997" cy="208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FÍSICA</a:t>
                </a:r>
              </a:p>
            </p:txBody>
          </p:sp>
          <p:sp>
            <p:nvSpPr>
              <p:cNvPr id="39" name="Google Shape;648;p72">
                <a:extLst>
                  <a:ext uri="{FF2B5EF4-FFF2-40B4-BE49-F238E27FC236}">
                    <a16:creationId xmlns:a16="http://schemas.microsoft.com/office/drawing/2014/main" id="{D6F1F45A-6EB4-7706-EEB6-A8256DC56DF2}"/>
                  </a:ext>
                </a:extLst>
              </p:cNvPr>
              <p:cNvSpPr txBox="1">
                <a:spLocks noChangeAspect="1"/>
              </p:cNvSpPr>
              <p:nvPr/>
            </p:nvSpPr>
            <p:spPr bwMode="auto">
              <a:xfrm>
                <a:off x="5560570" y="1497795"/>
                <a:ext cx="1356741" cy="304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CEREALES Y</a:t>
                </a:r>
              </a:p>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OLEAGINOSAS</a:t>
                </a:r>
              </a:p>
            </p:txBody>
          </p:sp>
          <p:sp>
            <p:nvSpPr>
              <p:cNvPr id="40" name="Google Shape;648;p72">
                <a:extLst>
                  <a:ext uri="{FF2B5EF4-FFF2-40B4-BE49-F238E27FC236}">
                    <a16:creationId xmlns:a16="http://schemas.microsoft.com/office/drawing/2014/main" id="{CC21B2E5-E344-6D92-E5A0-2EC336162C61}"/>
                  </a:ext>
                </a:extLst>
              </p:cNvPr>
              <p:cNvSpPr txBox="1">
                <a:spLocks noChangeAspect="1"/>
              </p:cNvSpPr>
              <p:nvPr/>
            </p:nvSpPr>
            <p:spPr bwMode="auto">
              <a:xfrm>
                <a:off x="5744509" y="2088553"/>
                <a:ext cx="794001" cy="17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CARNES</a:t>
                </a:r>
              </a:p>
            </p:txBody>
          </p:sp>
          <p:sp>
            <p:nvSpPr>
              <p:cNvPr id="41" name="Google Shape;648;p72">
                <a:extLst>
                  <a:ext uri="{FF2B5EF4-FFF2-40B4-BE49-F238E27FC236}">
                    <a16:creationId xmlns:a16="http://schemas.microsoft.com/office/drawing/2014/main" id="{9D1DAA99-62DB-7890-82F3-FB5DFD5B5A62}"/>
                  </a:ext>
                </a:extLst>
              </p:cNvPr>
              <p:cNvSpPr txBox="1">
                <a:spLocks noChangeAspect="1"/>
              </p:cNvSpPr>
              <p:nvPr/>
            </p:nvSpPr>
            <p:spPr bwMode="auto">
              <a:xfrm>
                <a:off x="5049085" y="2001846"/>
                <a:ext cx="794001" cy="171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ES" altLang="es-AR" sz="800"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LÁCTEOS</a:t>
                </a:r>
                <a:endParaRPr kumimoji="0" lang="es-AR" altLang="es-AR" sz="800"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endParaRPr>
              </a:p>
            </p:txBody>
          </p:sp>
          <p:sp>
            <p:nvSpPr>
              <p:cNvPr id="42" name="Google Shape;648;p72">
                <a:extLst>
                  <a:ext uri="{FF2B5EF4-FFF2-40B4-BE49-F238E27FC236}">
                    <a16:creationId xmlns:a16="http://schemas.microsoft.com/office/drawing/2014/main" id="{8BD3CAEC-F88F-04D5-999F-BE867C0B0ED1}"/>
                  </a:ext>
                </a:extLst>
              </p:cNvPr>
              <p:cNvSpPr txBox="1">
                <a:spLocks noChangeAspect="1"/>
              </p:cNvSpPr>
              <p:nvPr/>
            </p:nvSpPr>
            <p:spPr bwMode="auto">
              <a:xfrm>
                <a:off x="4596410" y="2442566"/>
                <a:ext cx="1235863" cy="171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AGROALIMENTOS</a:t>
                </a:r>
              </a:p>
            </p:txBody>
          </p:sp>
          <p:sp>
            <p:nvSpPr>
              <p:cNvPr id="43" name="Google Shape;648;p72">
                <a:extLst>
                  <a:ext uri="{FF2B5EF4-FFF2-40B4-BE49-F238E27FC236}">
                    <a16:creationId xmlns:a16="http://schemas.microsoft.com/office/drawing/2014/main" id="{FF70B511-7866-864A-9101-A85246B12A8E}"/>
                  </a:ext>
                </a:extLst>
              </p:cNvPr>
              <p:cNvSpPr txBox="1">
                <a:spLocks noChangeAspect="1"/>
              </p:cNvSpPr>
              <p:nvPr/>
            </p:nvSpPr>
            <p:spPr bwMode="auto">
              <a:xfrm>
                <a:off x="8991483" y="3802566"/>
                <a:ext cx="1686454" cy="30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800" b="0" i="0" u="none" strike="noStrike" kern="1200" cap="none" spc="27" normalizeH="0" baseline="0" noProof="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ENERGÍAS RENOVABLES</a:t>
                </a:r>
              </a:p>
            </p:txBody>
          </p:sp>
          <p:cxnSp>
            <p:nvCxnSpPr>
              <p:cNvPr id="44" name="Conector recto 43">
                <a:extLst>
                  <a:ext uri="{FF2B5EF4-FFF2-40B4-BE49-F238E27FC236}">
                    <a16:creationId xmlns:a16="http://schemas.microsoft.com/office/drawing/2014/main" id="{785EB19C-0231-8398-F36C-AA856BEE185F}"/>
                  </a:ext>
                </a:extLst>
              </p:cNvPr>
              <p:cNvCxnSpPr>
                <a:cxnSpLocks noChangeAspect="1"/>
              </p:cNvCxnSpPr>
              <p:nvPr/>
            </p:nvCxnSpPr>
            <p:spPr bwMode="auto">
              <a:xfrm rot="960000" flipH="1">
                <a:off x="5947968" y="5491307"/>
                <a:ext cx="308381" cy="432000"/>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grpSp>
            <p:nvGrpSpPr>
              <p:cNvPr id="45" name="Grupo 57">
                <a:extLst>
                  <a:ext uri="{FF2B5EF4-FFF2-40B4-BE49-F238E27FC236}">
                    <a16:creationId xmlns:a16="http://schemas.microsoft.com/office/drawing/2014/main" id="{B0744206-C304-153B-2C34-491134D744AE}"/>
                  </a:ext>
                </a:extLst>
              </p:cNvPr>
              <p:cNvGrpSpPr>
                <a:grpSpLocks/>
              </p:cNvGrpSpPr>
              <p:nvPr/>
            </p:nvGrpSpPr>
            <p:grpSpPr bwMode="auto">
              <a:xfrm>
                <a:off x="3134385" y="2462608"/>
                <a:ext cx="1349010" cy="3102163"/>
                <a:chOff x="2229064" y="1260422"/>
                <a:chExt cx="1110518" cy="2555553"/>
              </a:xfrm>
            </p:grpSpPr>
            <p:cxnSp>
              <p:nvCxnSpPr>
                <p:cNvPr id="62" name="Conector recto 61">
                  <a:extLst>
                    <a:ext uri="{FF2B5EF4-FFF2-40B4-BE49-F238E27FC236}">
                      <a16:creationId xmlns:a16="http://schemas.microsoft.com/office/drawing/2014/main" id="{6592136D-3FF6-F78F-3E2D-60E0BB6512CB}"/>
                    </a:ext>
                  </a:extLst>
                </p:cNvPr>
                <p:cNvCxnSpPr>
                  <a:cxnSpLocks noChangeAspect="1"/>
                </p:cNvCxnSpPr>
                <p:nvPr/>
              </p:nvCxnSpPr>
              <p:spPr>
                <a:xfrm flipV="1">
                  <a:off x="3334823" y="1260422"/>
                  <a:ext cx="4759" cy="295296"/>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63" name="Conector recto 62">
                  <a:extLst>
                    <a:ext uri="{FF2B5EF4-FFF2-40B4-BE49-F238E27FC236}">
                      <a16:creationId xmlns:a16="http://schemas.microsoft.com/office/drawing/2014/main" id="{029D686B-82BE-8BF6-86E1-BDAF0BD56DD5}"/>
                    </a:ext>
                  </a:extLst>
                </p:cNvPr>
                <p:cNvCxnSpPr>
                  <a:cxnSpLocks noChangeAspect="1"/>
                </p:cNvCxnSpPr>
                <p:nvPr/>
              </p:nvCxnSpPr>
              <p:spPr>
                <a:xfrm rot="540000" flipH="1" flipV="1">
                  <a:off x="2741480" y="1403307"/>
                  <a:ext cx="195136" cy="266719"/>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64" name="Conector recto 63">
                  <a:extLst>
                    <a:ext uri="{FF2B5EF4-FFF2-40B4-BE49-F238E27FC236}">
                      <a16:creationId xmlns:a16="http://schemas.microsoft.com/office/drawing/2014/main" id="{7B76B952-C9FA-0E52-8B62-2DD595AAF5B9}"/>
                    </a:ext>
                  </a:extLst>
                </p:cNvPr>
                <p:cNvCxnSpPr>
                  <a:cxnSpLocks noChangeAspect="1"/>
                </p:cNvCxnSpPr>
                <p:nvPr/>
              </p:nvCxnSpPr>
              <p:spPr>
                <a:xfrm flipH="1" flipV="1">
                  <a:off x="2229064" y="1857941"/>
                  <a:ext cx="439599" cy="88136"/>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65" name="Conector recto 64">
                  <a:extLst>
                    <a:ext uri="{FF2B5EF4-FFF2-40B4-BE49-F238E27FC236}">
                      <a16:creationId xmlns:a16="http://schemas.microsoft.com/office/drawing/2014/main" id="{8BB5CD14-00C9-F7A3-A660-1FBD2431FC9C}"/>
                    </a:ext>
                  </a:extLst>
                </p:cNvPr>
                <p:cNvCxnSpPr>
                  <a:cxnSpLocks noChangeAspect="1"/>
                </p:cNvCxnSpPr>
                <p:nvPr/>
              </p:nvCxnSpPr>
              <p:spPr>
                <a:xfrm flipH="1">
                  <a:off x="3290048" y="3566276"/>
                  <a:ext cx="7411" cy="249699"/>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66" name="Conector recto 65">
                  <a:extLst>
                    <a:ext uri="{FF2B5EF4-FFF2-40B4-BE49-F238E27FC236}">
                      <a16:creationId xmlns:a16="http://schemas.microsoft.com/office/drawing/2014/main" id="{DF42976C-923F-E0F8-16CB-74349662C18A}"/>
                    </a:ext>
                  </a:extLst>
                </p:cNvPr>
                <p:cNvCxnSpPr>
                  <a:cxnSpLocks noChangeAspect="1"/>
                </p:cNvCxnSpPr>
                <p:nvPr/>
              </p:nvCxnSpPr>
              <p:spPr>
                <a:xfrm rot="900000" flipH="1">
                  <a:off x="2477947" y="3314281"/>
                  <a:ext cx="117399" cy="303234"/>
                </a:xfrm>
                <a:prstGeom prst="line">
                  <a:avLst/>
                </a:prstGeom>
                <a:ln w="6350">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grpSp>
          <p:pic>
            <p:nvPicPr>
              <p:cNvPr id="46" name="Imagen 366">
                <a:extLst>
                  <a:ext uri="{FF2B5EF4-FFF2-40B4-BE49-F238E27FC236}">
                    <a16:creationId xmlns:a16="http://schemas.microsoft.com/office/drawing/2014/main" id="{8671ABE0-B440-1F33-D39D-25F64A46D3D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72006" y="1603961"/>
                <a:ext cx="824981" cy="824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Imagen 367">
                <a:extLst>
                  <a:ext uri="{FF2B5EF4-FFF2-40B4-BE49-F238E27FC236}">
                    <a16:creationId xmlns:a16="http://schemas.microsoft.com/office/drawing/2014/main" id="{5BBA8DFF-7ECD-7AE4-A157-2E6E7F95F36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06058" y="1813677"/>
                <a:ext cx="842527" cy="842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Imagen 369">
                <a:extLst>
                  <a:ext uri="{FF2B5EF4-FFF2-40B4-BE49-F238E27FC236}">
                    <a16:creationId xmlns:a16="http://schemas.microsoft.com/office/drawing/2014/main" id="{68A79A77-6247-C447-DD37-81B490E407F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94603" y="2585413"/>
                <a:ext cx="863755" cy="861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Imagen 370">
                <a:extLst>
                  <a:ext uri="{FF2B5EF4-FFF2-40B4-BE49-F238E27FC236}">
                    <a16:creationId xmlns:a16="http://schemas.microsoft.com/office/drawing/2014/main" id="{9CFD21CA-3CC3-105B-7267-AC840DD4079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070627" y="3815050"/>
                <a:ext cx="912335" cy="914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Imagen 373">
                <a:extLst>
                  <a:ext uri="{FF2B5EF4-FFF2-40B4-BE49-F238E27FC236}">
                    <a16:creationId xmlns:a16="http://schemas.microsoft.com/office/drawing/2014/main" id="{35371CE5-AAD2-49FE-ACFF-4DE9F108CC8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34382" y="5571475"/>
                <a:ext cx="888417" cy="88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Imagen 372">
                <a:extLst>
                  <a:ext uri="{FF2B5EF4-FFF2-40B4-BE49-F238E27FC236}">
                    <a16:creationId xmlns:a16="http://schemas.microsoft.com/office/drawing/2014/main" id="{142FB910-0D54-C41F-18BF-62181707B6B9}"/>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634670" y="5209564"/>
                <a:ext cx="945205" cy="94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Elipse 51">
                <a:extLst>
                  <a:ext uri="{FF2B5EF4-FFF2-40B4-BE49-F238E27FC236}">
                    <a16:creationId xmlns:a16="http://schemas.microsoft.com/office/drawing/2014/main" id="{A96BC3CF-A941-FF94-AEBD-F03BBC6256AC}"/>
                  </a:ext>
                </a:extLst>
              </p:cNvPr>
              <p:cNvSpPr>
                <a:spLocks noChangeAspect="1"/>
              </p:cNvSpPr>
              <p:nvPr/>
            </p:nvSpPr>
            <p:spPr>
              <a:xfrm>
                <a:off x="3271200" y="2828772"/>
                <a:ext cx="2505345" cy="2507275"/>
              </a:xfrm>
              <a:prstGeom prst="ellipse">
                <a:avLst/>
              </a:prstGeom>
              <a:solidFill>
                <a:srgbClr val="3AD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s-AR" sz="1351" b="0" i="0" u="none" strike="noStrike" kern="1200" cap="none" spc="0" normalizeH="0" baseline="0" noProof="0">
                  <a:ln>
                    <a:noFill/>
                  </a:ln>
                  <a:solidFill>
                    <a:srgbClr val="FFFFFF"/>
                  </a:solidFill>
                  <a:effectLst/>
                  <a:uLnTx/>
                  <a:uFillTx/>
                  <a:latin typeface="Arial"/>
                  <a:ea typeface="+mn-ea"/>
                  <a:cs typeface="+mn-cs"/>
                  <a:sym typeface="Arial"/>
                </a:endParaRPr>
              </a:p>
            </p:txBody>
          </p:sp>
          <p:sp>
            <p:nvSpPr>
              <p:cNvPr id="53" name="Google Shape;648;p72">
                <a:extLst>
                  <a:ext uri="{FF2B5EF4-FFF2-40B4-BE49-F238E27FC236}">
                    <a16:creationId xmlns:a16="http://schemas.microsoft.com/office/drawing/2014/main" id="{3E325721-B1FD-7577-68AB-8114039409EA}"/>
                  </a:ext>
                </a:extLst>
              </p:cNvPr>
              <p:cNvSpPr txBox="1">
                <a:spLocks noChangeAspect="1"/>
              </p:cNvSpPr>
              <p:nvPr/>
            </p:nvSpPr>
            <p:spPr bwMode="auto">
              <a:xfrm>
                <a:off x="5805308" y="3920978"/>
                <a:ext cx="2285988" cy="975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867"/>
                  </a:lnSpc>
                  <a:spcBef>
                    <a:spcPts val="0"/>
                  </a:spcBef>
                  <a:spcAft>
                    <a:spcPts val="0"/>
                  </a:spcAft>
                  <a:buClr>
                    <a:srgbClr val="000000"/>
                  </a:buClr>
                  <a:buSzPts val="1100"/>
                  <a:buFontTx/>
                  <a:buNone/>
                  <a:tabLst/>
                  <a:defRPr/>
                </a:pPr>
                <a:r>
                  <a:rPr kumimoji="0" lang="es-AR" altLang="es-AR" sz="3800" b="1" i="0" u="none" strike="noStrike" kern="1200" cap="none" spc="27" normalizeH="0" baseline="0" noProof="0" dirty="0">
                    <a:ln>
                      <a:noFill/>
                    </a:ln>
                    <a:solidFill>
                      <a:srgbClr val="FFFFFF"/>
                    </a:solidFill>
                    <a:effectLst/>
                    <a:uLnTx/>
                    <a:uFillTx/>
                    <a:latin typeface="Montserrat Black" panose="00000A00000000000000" pitchFamily="2" charset="0"/>
                    <a:ea typeface="+mn-ea"/>
                    <a:cs typeface="Arial" panose="020B0604020202020204" pitchFamily="34" charset="0"/>
                    <a:sym typeface="Open Sans SemiBold" panose="020B0606030504020204" pitchFamily="34" charset="0"/>
                  </a:rPr>
                  <a:t>27</a:t>
                </a:r>
              </a:p>
              <a:p>
                <a:pPr marL="0" marR="0" lvl="0" indent="0" algn="ctr" defTabSz="914354" rtl="0" eaLnBrk="1" fontAlgn="auto" latinLnBrk="0" hangingPunct="1">
                  <a:lnSpc>
                    <a:spcPts val="1867"/>
                  </a:lnSpc>
                  <a:spcBef>
                    <a:spcPts val="0"/>
                  </a:spcBef>
                  <a:spcAft>
                    <a:spcPts val="0"/>
                  </a:spcAft>
                  <a:buClr>
                    <a:srgbClr val="000000"/>
                  </a:buClr>
                  <a:buSzPts val="1100"/>
                  <a:buFontTx/>
                  <a:buNone/>
                  <a:tabLst/>
                  <a:defRPr/>
                </a:pPr>
                <a:r>
                  <a:rPr kumimoji="0" lang="es-AR" altLang="es-AR" sz="1200" b="0" i="0" u="none" strike="noStrike" kern="1200" cap="none" spc="27" normalizeH="0" baseline="0" noProof="0" dirty="0">
                    <a:ln>
                      <a:noFill/>
                    </a:ln>
                    <a:solidFill>
                      <a:srgbClr val="FFFFFF"/>
                    </a:solidFill>
                    <a:effectLst/>
                    <a:uLnTx/>
                    <a:uFillTx/>
                    <a:latin typeface="Montserrat Light" pitchFamily="2" charset="77"/>
                    <a:ea typeface="+mn-ea"/>
                    <a:cs typeface="Arial" panose="020B0604020202020204" pitchFamily="34" charset="0"/>
                    <a:sym typeface="Open Sans SemiBold" panose="020B0606030504020204" pitchFamily="34" charset="0"/>
                  </a:rPr>
                  <a:t>combinaciones</a:t>
                </a:r>
                <a:r>
                  <a:rPr kumimoji="0" lang="es-AR" altLang="es-AR" sz="1400" b="0" i="0" u="none" strike="noStrike" kern="1200" cap="none" spc="27" normalizeH="0" baseline="0" noProof="0" dirty="0">
                    <a:ln>
                      <a:noFill/>
                    </a:ln>
                    <a:solidFill>
                      <a:srgbClr val="FFFFFF"/>
                    </a:solidFill>
                    <a:effectLst/>
                    <a:uLnTx/>
                    <a:uFillTx/>
                    <a:latin typeface="Montserrat Black" panose="00000A00000000000000" pitchFamily="2" charset="0"/>
                    <a:ea typeface="+mn-ea"/>
                    <a:cs typeface="Arial" panose="020B0604020202020204" pitchFamily="34" charset="0"/>
                    <a:sym typeface="Open Sans SemiBold" panose="020B0606030504020204" pitchFamily="34" charset="0"/>
                  </a:rPr>
                  <a:t> </a:t>
                </a:r>
              </a:p>
              <a:p>
                <a:pPr marL="0" marR="0" lvl="0" indent="0" algn="ctr" defTabSz="914354" rtl="0" eaLnBrk="1" fontAlgn="auto" latinLnBrk="0" hangingPunct="1">
                  <a:lnSpc>
                    <a:spcPts val="1867"/>
                  </a:lnSpc>
                  <a:spcBef>
                    <a:spcPts val="0"/>
                  </a:spcBef>
                  <a:spcAft>
                    <a:spcPts val="0"/>
                  </a:spcAft>
                  <a:buClr>
                    <a:srgbClr val="000000"/>
                  </a:buClr>
                  <a:buSzPts val="1100"/>
                  <a:buFontTx/>
                  <a:buNone/>
                  <a:tabLst/>
                  <a:defRPr/>
                </a:pPr>
                <a:endParaRPr kumimoji="0" lang="es-AR" altLang="es-AR" sz="1600" b="1"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endParaRPr>
              </a:p>
              <a:p>
                <a:pPr marL="0" marR="0" lvl="0" indent="0" algn="ctr" defTabSz="914354" rtl="0" eaLnBrk="1" fontAlgn="auto" latinLnBrk="0" hangingPunct="1">
                  <a:lnSpc>
                    <a:spcPts val="1867"/>
                  </a:lnSpc>
                  <a:spcBef>
                    <a:spcPts val="0"/>
                  </a:spcBef>
                  <a:spcAft>
                    <a:spcPts val="0"/>
                  </a:spcAft>
                  <a:buClr>
                    <a:srgbClr val="000000"/>
                  </a:buClr>
                  <a:buSzPts val="1100"/>
                  <a:buFontTx/>
                  <a:buNone/>
                  <a:tabLst/>
                  <a:defRPr/>
                </a:pPr>
                <a:r>
                  <a:rPr kumimoji="0" lang="es-AR" altLang="es-AR" sz="1600" b="1"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Ramas de TECNOLOGÍA </a:t>
                </a:r>
              </a:p>
              <a:p>
                <a:pPr marL="0" marR="0" lvl="0" indent="0" algn="ctr" defTabSz="914354" rtl="0" eaLnBrk="1" fontAlgn="auto" latinLnBrk="0" hangingPunct="1">
                  <a:lnSpc>
                    <a:spcPts val="1867"/>
                  </a:lnSpc>
                  <a:spcBef>
                    <a:spcPts val="0"/>
                  </a:spcBef>
                  <a:spcAft>
                    <a:spcPts val="0"/>
                  </a:spcAft>
                  <a:buClr>
                    <a:srgbClr val="000000"/>
                  </a:buClr>
                  <a:buSzPts val="1100"/>
                  <a:buFontTx/>
                  <a:buNone/>
                  <a:tabLst/>
                  <a:defRPr/>
                </a:pPr>
                <a:r>
                  <a:rPr kumimoji="0" lang="es-AR" altLang="es-AR" sz="1600" b="1"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E INNOVACIÓN EN SECTORES INDUSTRIALES</a:t>
                </a:r>
              </a:p>
              <a:p>
                <a:pPr marL="0" marR="0" lvl="0" indent="0" algn="ctr" defTabSz="914354" rtl="0" eaLnBrk="1" fontAlgn="auto" latinLnBrk="0" hangingPunct="1">
                  <a:lnSpc>
                    <a:spcPts val="1867"/>
                  </a:lnSpc>
                  <a:spcBef>
                    <a:spcPts val="0"/>
                  </a:spcBef>
                  <a:spcAft>
                    <a:spcPts val="0"/>
                  </a:spcAft>
                  <a:buClr>
                    <a:srgbClr val="000000"/>
                  </a:buClr>
                  <a:buSzPts val="1100"/>
                  <a:buFontTx/>
                  <a:buNone/>
                  <a:tabLst/>
                  <a:defRPr/>
                </a:pPr>
                <a:r>
                  <a:rPr kumimoji="0" lang="es-AR" altLang="es-AR" sz="1600" b="1"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 </a:t>
                </a:r>
                <a:br>
                  <a:rPr kumimoji="0" lang="es-AR" altLang="es-AR" sz="1600" b="1" i="0" u="none" strike="noStrike" kern="1200" cap="none" spc="27" normalizeH="0" baseline="0" noProof="0" dirty="0">
                    <a:ln>
                      <a:noFill/>
                    </a:ln>
                    <a:solidFill>
                      <a:srgbClr val="000000"/>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br>
                <a:endParaRPr kumimoji="0" lang="es-AR" altLang="es-AR" sz="1600" b="1" i="0" u="none" strike="noStrike" kern="1200" cap="none" spc="27" normalizeH="0" baseline="0" noProof="0" dirty="0">
                  <a:ln>
                    <a:noFill/>
                  </a:ln>
                  <a:solidFill>
                    <a:srgbClr val="000000"/>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endParaRPr>
              </a:p>
            </p:txBody>
          </p:sp>
          <p:grpSp>
            <p:nvGrpSpPr>
              <p:cNvPr id="54" name="Grupo 53">
                <a:extLst>
                  <a:ext uri="{FF2B5EF4-FFF2-40B4-BE49-F238E27FC236}">
                    <a16:creationId xmlns:a16="http://schemas.microsoft.com/office/drawing/2014/main" id="{37DC48F8-44E5-18F4-B4F4-B91CACD02B17}"/>
                  </a:ext>
                </a:extLst>
              </p:cNvPr>
              <p:cNvGrpSpPr/>
              <p:nvPr/>
            </p:nvGrpSpPr>
            <p:grpSpPr>
              <a:xfrm>
                <a:off x="1316918" y="1471090"/>
                <a:ext cx="3777403" cy="5190429"/>
                <a:chOff x="897880" y="1103318"/>
                <a:chExt cx="2833053" cy="3892820"/>
              </a:xfrm>
            </p:grpSpPr>
            <p:sp>
              <p:nvSpPr>
                <p:cNvPr id="56" name="Google Shape;648;p72">
                  <a:extLst>
                    <a:ext uri="{FF2B5EF4-FFF2-40B4-BE49-F238E27FC236}">
                      <a16:creationId xmlns:a16="http://schemas.microsoft.com/office/drawing/2014/main" id="{2D6EE638-141C-B6E5-DB61-5EEE28947248}"/>
                    </a:ext>
                  </a:extLst>
                </p:cNvPr>
                <p:cNvSpPr txBox="1">
                  <a:spLocks noChangeAspect="1"/>
                </p:cNvSpPr>
                <p:nvPr/>
              </p:nvSpPr>
              <p:spPr bwMode="auto">
                <a:xfrm>
                  <a:off x="1013950" y="1221675"/>
                  <a:ext cx="1488753" cy="239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933"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INVESTIGACIÓN, </a:t>
                  </a:r>
                </a:p>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933"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DESARROLLO</a:t>
                  </a:r>
                </a:p>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933"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E INNOVACIÓN</a:t>
                  </a:r>
                </a:p>
              </p:txBody>
            </p:sp>
            <p:sp>
              <p:nvSpPr>
                <p:cNvPr id="57" name="Google Shape;648;p72">
                  <a:extLst>
                    <a:ext uri="{FF2B5EF4-FFF2-40B4-BE49-F238E27FC236}">
                      <a16:creationId xmlns:a16="http://schemas.microsoft.com/office/drawing/2014/main" id="{5C3C2E2D-F159-C5B7-ABC3-EF7BCB6CCE1A}"/>
                    </a:ext>
                  </a:extLst>
                </p:cNvPr>
                <p:cNvSpPr txBox="1">
                  <a:spLocks noChangeAspect="1"/>
                </p:cNvSpPr>
                <p:nvPr/>
              </p:nvSpPr>
              <p:spPr bwMode="auto">
                <a:xfrm>
                  <a:off x="897880" y="3224343"/>
                  <a:ext cx="542021" cy="144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933"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ENSAYOS</a:t>
                  </a:r>
                </a:p>
              </p:txBody>
            </p:sp>
            <p:sp>
              <p:nvSpPr>
                <p:cNvPr id="58" name="Google Shape;648;p72">
                  <a:extLst>
                    <a:ext uri="{FF2B5EF4-FFF2-40B4-BE49-F238E27FC236}">
                      <a16:creationId xmlns:a16="http://schemas.microsoft.com/office/drawing/2014/main" id="{A406B9E3-6F66-C04B-087C-2A9B10EE2FD7}"/>
                    </a:ext>
                  </a:extLst>
                </p:cNvPr>
                <p:cNvSpPr txBox="1">
                  <a:spLocks noChangeAspect="1"/>
                </p:cNvSpPr>
                <p:nvPr/>
              </p:nvSpPr>
              <p:spPr bwMode="auto">
                <a:xfrm>
                  <a:off x="929465" y="2115798"/>
                  <a:ext cx="608137" cy="134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933"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CALIDAD</a:t>
                  </a:r>
                </a:p>
              </p:txBody>
            </p:sp>
            <p:sp>
              <p:nvSpPr>
                <p:cNvPr id="59" name="Google Shape;648;p72">
                  <a:extLst>
                    <a:ext uri="{FF2B5EF4-FFF2-40B4-BE49-F238E27FC236}">
                      <a16:creationId xmlns:a16="http://schemas.microsoft.com/office/drawing/2014/main" id="{71C6C75C-3B3A-1540-A6D2-FCB2E0A5E24E}"/>
                    </a:ext>
                  </a:extLst>
                </p:cNvPr>
                <p:cNvSpPr txBox="1">
                  <a:spLocks noChangeAspect="1"/>
                </p:cNvSpPr>
                <p:nvPr/>
              </p:nvSpPr>
              <p:spPr bwMode="auto">
                <a:xfrm>
                  <a:off x="1088227" y="4226768"/>
                  <a:ext cx="861453" cy="251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933"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ASISTENCIA TÉCNICA</a:t>
                  </a:r>
                </a:p>
              </p:txBody>
            </p:sp>
            <p:sp>
              <p:nvSpPr>
                <p:cNvPr id="60" name="Google Shape;648;p72">
                  <a:extLst>
                    <a:ext uri="{FF2B5EF4-FFF2-40B4-BE49-F238E27FC236}">
                      <a16:creationId xmlns:a16="http://schemas.microsoft.com/office/drawing/2014/main" id="{0EDDD347-68F7-BFB6-278F-EF9C0393AF93}"/>
                    </a:ext>
                  </a:extLst>
                </p:cNvPr>
                <p:cNvSpPr txBox="1">
                  <a:spLocks noChangeAspect="1"/>
                </p:cNvSpPr>
                <p:nvPr/>
              </p:nvSpPr>
              <p:spPr bwMode="auto">
                <a:xfrm>
                  <a:off x="2661485" y="4848398"/>
                  <a:ext cx="933097" cy="147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933"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METROLOGÍA</a:t>
                  </a:r>
                </a:p>
              </p:txBody>
            </p:sp>
            <p:sp>
              <p:nvSpPr>
                <p:cNvPr id="61" name="Google Shape;648;p72">
                  <a:extLst>
                    <a:ext uri="{FF2B5EF4-FFF2-40B4-BE49-F238E27FC236}">
                      <a16:creationId xmlns:a16="http://schemas.microsoft.com/office/drawing/2014/main" id="{FDD9EAB0-31DE-DF78-A0E3-FA6BC0A5924D}"/>
                    </a:ext>
                  </a:extLst>
                </p:cNvPr>
                <p:cNvSpPr txBox="1">
                  <a:spLocks noChangeAspect="1"/>
                </p:cNvSpPr>
                <p:nvPr/>
              </p:nvSpPr>
              <p:spPr bwMode="auto">
                <a:xfrm>
                  <a:off x="2863696" y="1103318"/>
                  <a:ext cx="867237" cy="116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067"/>
                    </a:lnSpc>
                    <a:spcBef>
                      <a:spcPts val="0"/>
                    </a:spcBef>
                    <a:spcAft>
                      <a:spcPts val="0"/>
                    </a:spcAft>
                    <a:buClr>
                      <a:srgbClr val="000000"/>
                    </a:buClr>
                    <a:buSzPts val="1100"/>
                    <a:buFontTx/>
                    <a:buNone/>
                    <a:tabLst/>
                    <a:defRPr/>
                  </a:pPr>
                  <a:r>
                    <a:rPr kumimoji="0" lang="es-AR" altLang="es-AR" sz="933" b="0"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CERTIFICACIÓN</a:t>
                  </a:r>
                </a:p>
              </p:txBody>
            </p:sp>
          </p:grpSp>
          <p:sp>
            <p:nvSpPr>
              <p:cNvPr id="55" name="Google Shape;648;p72">
                <a:extLst>
                  <a:ext uri="{FF2B5EF4-FFF2-40B4-BE49-F238E27FC236}">
                    <a16:creationId xmlns:a16="http://schemas.microsoft.com/office/drawing/2014/main" id="{6FCBC682-0C0B-7689-8733-AA492D92EDBD}"/>
                  </a:ext>
                </a:extLst>
              </p:cNvPr>
              <p:cNvSpPr txBox="1">
                <a:spLocks noChangeAspect="1"/>
              </p:cNvSpPr>
              <p:nvPr/>
            </p:nvSpPr>
            <p:spPr bwMode="auto">
              <a:xfrm>
                <a:off x="3533723" y="3090871"/>
                <a:ext cx="1927405" cy="1956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marL="0" marR="0" lvl="0" indent="0" algn="ctr" defTabSz="914354" rtl="0" eaLnBrk="1" fontAlgn="auto" latinLnBrk="0" hangingPunct="1">
                  <a:lnSpc>
                    <a:spcPts val="1867"/>
                  </a:lnSpc>
                  <a:spcBef>
                    <a:spcPts val="0"/>
                  </a:spcBef>
                  <a:spcAft>
                    <a:spcPts val="0"/>
                  </a:spcAft>
                  <a:buClrTx/>
                  <a:buSzPts val="1100"/>
                  <a:buFontTx/>
                  <a:buNone/>
                  <a:tabLst/>
                  <a:defRPr/>
                </a:pPr>
                <a:r>
                  <a:rPr kumimoji="0" lang="es-AR" altLang="es-AR" sz="1400" b="1"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RESPUESTA</a:t>
                </a:r>
              </a:p>
              <a:p>
                <a:pPr marL="0" marR="0" lvl="0" indent="0" algn="ctr" defTabSz="914354" rtl="0" eaLnBrk="1" fontAlgn="auto" latinLnBrk="0" hangingPunct="1">
                  <a:lnSpc>
                    <a:spcPts val="1867"/>
                  </a:lnSpc>
                  <a:spcBef>
                    <a:spcPts val="0"/>
                  </a:spcBef>
                  <a:spcAft>
                    <a:spcPts val="0"/>
                  </a:spcAft>
                  <a:buClrTx/>
                  <a:buSzPts val="1100"/>
                  <a:buFontTx/>
                  <a:buNone/>
                  <a:tabLst/>
                  <a:defRPr/>
                </a:pPr>
                <a:r>
                  <a:rPr kumimoji="0" lang="es-AR" altLang="es-AR" sz="1400" b="1"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INTEGRAL Y SISTÉMICA A LAS NECESIDADES</a:t>
                </a:r>
              </a:p>
              <a:p>
                <a:pPr marL="0" marR="0" lvl="0" indent="0" algn="ctr" defTabSz="914354" rtl="0" eaLnBrk="1" fontAlgn="auto" latinLnBrk="0" hangingPunct="1">
                  <a:lnSpc>
                    <a:spcPts val="1867"/>
                  </a:lnSpc>
                  <a:spcBef>
                    <a:spcPts val="0"/>
                  </a:spcBef>
                  <a:spcAft>
                    <a:spcPts val="0"/>
                  </a:spcAft>
                  <a:buClrTx/>
                  <a:buSzPts val="1100"/>
                  <a:buFontTx/>
                  <a:buNone/>
                  <a:tabLst/>
                  <a:defRPr/>
                </a:pPr>
                <a:r>
                  <a:rPr kumimoji="0" lang="es-AR" altLang="es-AR" sz="1400" b="1"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TECNOLÓGICAS</a:t>
                </a:r>
                <a:br>
                  <a:rPr kumimoji="0" lang="es-AR" altLang="es-AR" sz="1400" b="1"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br>
                <a:r>
                  <a:rPr kumimoji="0" lang="es-AR" altLang="es-AR" sz="1400" b="1" i="0" u="none" strike="noStrike" kern="1200" cap="none" spc="27" normalizeH="0" baseline="0" noProof="0" dirty="0">
                    <a:ln>
                      <a:noFill/>
                    </a:ln>
                    <a:solidFill>
                      <a:srgbClr val="FFFFFF"/>
                    </a:solidFill>
                    <a:effectLst/>
                    <a:uLnTx/>
                    <a:uFillTx/>
                    <a:latin typeface="Montserrat ExtraBold" panose="00000900000000000000" pitchFamily="2" charset="0"/>
                    <a:ea typeface="+mn-ea"/>
                    <a:cs typeface="Arial" panose="020B0604020202020204" pitchFamily="34" charset="0"/>
                    <a:sym typeface="Open Sans SemiBold" panose="020B0606030504020204" pitchFamily="34" charset="0"/>
                  </a:rPr>
                  <a:t>DE LA INDUSTRIA</a:t>
                </a:r>
              </a:p>
            </p:txBody>
          </p:sp>
        </p:grpSp>
      </p:grpSp>
      <p:sp>
        <p:nvSpPr>
          <p:cNvPr id="6" name="Slide Number Placeholder 5">
            <a:extLst>
              <a:ext uri="{FF2B5EF4-FFF2-40B4-BE49-F238E27FC236}">
                <a16:creationId xmlns:a16="http://schemas.microsoft.com/office/drawing/2014/main" id="{765FA9FC-20D6-587B-85DC-0669AB3593AF}"/>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06C7877-C817-4464-A9D8-119395DEDFD0}"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7" name="Gráfico 6">
            <a:extLst>
              <a:ext uri="{FF2B5EF4-FFF2-40B4-BE49-F238E27FC236}">
                <a16:creationId xmlns:a16="http://schemas.microsoft.com/office/drawing/2014/main" id="{D6FC7705-9709-BA9C-EF7D-1FEAC6B0C83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48804" y="6287776"/>
            <a:ext cx="3449174" cy="396000"/>
          </a:xfrm>
          <a:prstGeom prst="rect">
            <a:avLst/>
          </a:prstGeom>
        </p:spPr>
      </p:pic>
    </p:spTree>
    <p:extLst>
      <p:ext uri="{BB962C8B-B14F-4D97-AF65-F5344CB8AC3E}">
        <p14:creationId xmlns:p14="http://schemas.microsoft.com/office/powerpoint/2010/main" val="942124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82A4E"/>
        </a:solidFill>
        <a:effectLst/>
      </p:bgPr>
    </p:bg>
    <p:spTree>
      <p:nvGrpSpPr>
        <p:cNvPr id="1" name="Shape 185"/>
        <p:cNvGrpSpPr/>
        <p:nvPr/>
      </p:nvGrpSpPr>
      <p:grpSpPr>
        <a:xfrm>
          <a:off x="0" y="0"/>
          <a:ext cx="0" cy="0"/>
          <a:chOff x="0" y="0"/>
          <a:chExt cx="0" cy="0"/>
        </a:xfrm>
      </p:grpSpPr>
      <p:sp>
        <p:nvSpPr>
          <p:cNvPr id="186" name="Google Shape;186;p44"/>
          <p:cNvSpPr/>
          <p:nvPr/>
        </p:nvSpPr>
        <p:spPr>
          <a:xfrm>
            <a:off x="978367" y="1970867"/>
            <a:ext cx="3921200" cy="523200"/>
          </a:xfrm>
          <a:prstGeom prst="roundRect">
            <a:avLst>
              <a:gd name="adj" fmla="val 50000"/>
            </a:avLst>
          </a:prstGeom>
          <a:solidFill>
            <a:srgbClr val="E6BB62"/>
          </a:solidFill>
          <a:ln>
            <a:noFill/>
          </a:ln>
        </p:spPr>
        <p:txBody>
          <a:bodyPr spcFirstLastPara="1" wrap="square" lIns="121900" tIns="121900" rIns="121900" bIns="121900" anchor="ctr" anchorCtr="0">
            <a:noAutofit/>
          </a:bodyPr>
          <a:lstStyle/>
          <a:p>
            <a:pPr algn="ctr" defTabSz="1219170">
              <a:buClr>
                <a:srgbClr val="000000"/>
              </a:buClr>
              <a:buSzPts val="1400"/>
            </a:pPr>
            <a:endParaRPr sz="1867" kern="0">
              <a:solidFill>
                <a:srgbClr val="000000"/>
              </a:solidFill>
              <a:latin typeface="Verdana"/>
              <a:ea typeface="Verdana"/>
              <a:cs typeface="Verdana"/>
              <a:sym typeface="Verdana"/>
            </a:endParaRPr>
          </a:p>
        </p:txBody>
      </p:sp>
      <p:sp>
        <p:nvSpPr>
          <p:cNvPr id="187" name="Google Shape;187;p44"/>
          <p:cNvSpPr/>
          <p:nvPr/>
        </p:nvSpPr>
        <p:spPr>
          <a:xfrm>
            <a:off x="1083853" y="2054483"/>
            <a:ext cx="1035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282A4E"/>
                </a:solidFill>
                <a:latin typeface="Montserrat"/>
                <a:ea typeface="Montserrat"/>
                <a:cs typeface="Montserrat"/>
                <a:sym typeface="Montserrat"/>
              </a:rPr>
              <a:t>01.</a:t>
            </a:r>
            <a:endParaRPr sz="2000" kern="0">
              <a:solidFill>
                <a:srgbClr val="282A4E"/>
              </a:solidFill>
              <a:latin typeface="Montserrat"/>
              <a:ea typeface="Montserrat"/>
              <a:cs typeface="Montserrat"/>
              <a:sym typeface="Montserrat"/>
            </a:endParaRPr>
          </a:p>
        </p:txBody>
      </p:sp>
      <p:sp>
        <p:nvSpPr>
          <p:cNvPr id="188" name="Google Shape;188;p44"/>
          <p:cNvSpPr/>
          <p:nvPr/>
        </p:nvSpPr>
        <p:spPr>
          <a:xfrm>
            <a:off x="1760133" y="2054467"/>
            <a:ext cx="33708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n" sz="1867" b="1" kern="0">
                <a:solidFill>
                  <a:srgbClr val="282A4E"/>
                </a:solidFill>
                <a:latin typeface="Montserrat"/>
                <a:ea typeface="Montserrat"/>
                <a:cs typeface="Montserrat"/>
                <a:sym typeface="Montserrat"/>
              </a:rPr>
              <a:t>Lorem ipsum dolor </a:t>
            </a:r>
            <a:endParaRPr sz="1867" kern="0">
              <a:solidFill>
                <a:srgbClr val="282A4E"/>
              </a:solidFill>
              <a:latin typeface="Montserrat"/>
              <a:ea typeface="Montserrat"/>
              <a:cs typeface="Montserrat"/>
              <a:sym typeface="Montserrat"/>
            </a:endParaRPr>
          </a:p>
        </p:txBody>
      </p:sp>
      <p:sp>
        <p:nvSpPr>
          <p:cNvPr id="189" name="Google Shape;189;p44"/>
          <p:cNvSpPr/>
          <p:nvPr/>
        </p:nvSpPr>
        <p:spPr>
          <a:xfrm>
            <a:off x="6307276" y="2054483"/>
            <a:ext cx="1035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04.</a:t>
            </a:r>
            <a:endParaRPr sz="2000" kern="0">
              <a:solidFill>
                <a:srgbClr val="5B9BD5"/>
              </a:solidFill>
              <a:latin typeface="Montserrat"/>
              <a:ea typeface="Montserrat"/>
              <a:cs typeface="Montserrat"/>
              <a:sym typeface="Montserrat"/>
            </a:endParaRPr>
          </a:p>
        </p:txBody>
      </p:sp>
      <p:sp>
        <p:nvSpPr>
          <p:cNvPr id="190" name="Google Shape;190;p44"/>
          <p:cNvSpPr/>
          <p:nvPr/>
        </p:nvSpPr>
        <p:spPr>
          <a:xfrm>
            <a:off x="6983552" y="2054483"/>
            <a:ext cx="41392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n" sz="1867" b="1" kern="0">
                <a:solidFill>
                  <a:srgbClr val="FFFFFF"/>
                </a:solidFill>
                <a:latin typeface="Montserrat"/>
                <a:ea typeface="Montserrat"/>
                <a:cs typeface="Montserrat"/>
                <a:sym typeface="Montserrat"/>
              </a:rPr>
              <a:t>Lorem ipsum dolor </a:t>
            </a:r>
            <a:endParaRPr sz="1867" b="1" kern="0">
              <a:solidFill>
                <a:srgbClr val="FFFFFF"/>
              </a:solidFill>
              <a:latin typeface="Montserrat"/>
              <a:ea typeface="Montserrat"/>
              <a:cs typeface="Montserrat"/>
              <a:sym typeface="Montserrat"/>
            </a:endParaRPr>
          </a:p>
          <a:p>
            <a:pPr defTabSz="1219170">
              <a:buClr>
                <a:srgbClr val="000000"/>
              </a:buClr>
              <a:buSzPts val="1400"/>
            </a:pPr>
            <a:endParaRPr sz="1867" b="1" kern="0">
              <a:solidFill>
                <a:srgbClr val="FFFFFF"/>
              </a:solidFill>
              <a:latin typeface="Montserrat"/>
              <a:ea typeface="Montserrat"/>
              <a:cs typeface="Montserrat"/>
              <a:sym typeface="Montserrat"/>
            </a:endParaRPr>
          </a:p>
        </p:txBody>
      </p:sp>
      <p:sp>
        <p:nvSpPr>
          <p:cNvPr id="191" name="Google Shape;191;p44"/>
          <p:cNvSpPr/>
          <p:nvPr/>
        </p:nvSpPr>
        <p:spPr>
          <a:xfrm>
            <a:off x="1083853" y="2982092"/>
            <a:ext cx="1035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02.</a:t>
            </a:r>
            <a:endParaRPr sz="2000" kern="0">
              <a:solidFill>
                <a:srgbClr val="5B9BD5"/>
              </a:solidFill>
              <a:latin typeface="Montserrat"/>
              <a:ea typeface="Montserrat"/>
              <a:cs typeface="Montserrat"/>
              <a:sym typeface="Montserrat"/>
            </a:endParaRPr>
          </a:p>
        </p:txBody>
      </p:sp>
      <p:sp>
        <p:nvSpPr>
          <p:cNvPr id="192" name="Google Shape;192;p44"/>
          <p:cNvSpPr/>
          <p:nvPr/>
        </p:nvSpPr>
        <p:spPr>
          <a:xfrm>
            <a:off x="1760129" y="2982092"/>
            <a:ext cx="41392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n" sz="1867" b="1" kern="0">
                <a:solidFill>
                  <a:srgbClr val="FFFFFF"/>
                </a:solidFill>
                <a:latin typeface="Montserrat"/>
                <a:ea typeface="Montserrat"/>
                <a:cs typeface="Montserrat"/>
                <a:sym typeface="Montserrat"/>
              </a:rPr>
              <a:t>Lorem ipsum dolor </a:t>
            </a:r>
            <a:endParaRPr sz="1867" b="1" kern="0">
              <a:solidFill>
                <a:srgbClr val="FFFFFF"/>
              </a:solidFill>
              <a:latin typeface="Montserrat"/>
              <a:ea typeface="Montserrat"/>
              <a:cs typeface="Montserrat"/>
              <a:sym typeface="Montserrat"/>
            </a:endParaRPr>
          </a:p>
          <a:p>
            <a:pPr defTabSz="1219170">
              <a:buClr>
                <a:srgbClr val="000000"/>
              </a:buClr>
              <a:buSzPts val="1400"/>
            </a:pPr>
            <a:endParaRPr sz="1867" b="1" kern="0">
              <a:solidFill>
                <a:srgbClr val="FFFFFF"/>
              </a:solidFill>
              <a:latin typeface="Montserrat"/>
              <a:ea typeface="Montserrat"/>
              <a:cs typeface="Montserrat"/>
              <a:sym typeface="Montserrat"/>
            </a:endParaRPr>
          </a:p>
        </p:txBody>
      </p:sp>
      <p:sp>
        <p:nvSpPr>
          <p:cNvPr id="193" name="Google Shape;193;p44"/>
          <p:cNvSpPr/>
          <p:nvPr/>
        </p:nvSpPr>
        <p:spPr>
          <a:xfrm>
            <a:off x="6307276" y="2982092"/>
            <a:ext cx="1035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05.</a:t>
            </a:r>
            <a:endParaRPr sz="2000" kern="0">
              <a:solidFill>
                <a:srgbClr val="5B9BD5"/>
              </a:solidFill>
              <a:latin typeface="Montserrat"/>
              <a:ea typeface="Montserrat"/>
              <a:cs typeface="Montserrat"/>
              <a:sym typeface="Montserrat"/>
            </a:endParaRPr>
          </a:p>
        </p:txBody>
      </p:sp>
      <p:sp>
        <p:nvSpPr>
          <p:cNvPr id="194" name="Google Shape;194;p44"/>
          <p:cNvSpPr/>
          <p:nvPr/>
        </p:nvSpPr>
        <p:spPr>
          <a:xfrm>
            <a:off x="6983552" y="2982092"/>
            <a:ext cx="41392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n" sz="1867" b="1" kern="0">
                <a:solidFill>
                  <a:srgbClr val="FFFFFF"/>
                </a:solidFill>
                <a:latin typeface="Montserrat"/>
                <a:ea typeface="Montserrat"/>
                <a:cs typeface="Montserrat"/>
                <a:sym typeface="Montserrat"/>
              </a:rPr>
              <a:t>Lorem ipsum dolor </a:t>
            </a:r>
            <a:endParaRPr sz="1867" b="1" kern="0">
              <a:solidFill>
                <a:srgbClr val="FFFFFF"/>
              </a:solidFill>
              <a:latin typeface="Montserrat"/>
              <a:ea typeface="Montserrat"/>
              <a:cs typeface="Montserrat"/>
              <a:sym typeface="Montserrat"/>
            </a:endParaRPr>
          </a:p>
        </p:txBody>
      </p:sp>
      <p:cxnSp>
        <p:nvCxnSpPr>
          <p:cNvPr id="195" name="Google Shape;195;p44"/>
          <p:cNvCxnSpPr/>
          <p:nvPr/>
        </p:nvCxnSpPr>
        <p:spPr>
          <a:xfrm>
            <a:off x="1190467" y="1014600"/>
            <a:ext cx="9988000" cy="0"/>
          </a:xfrm>
          <a:prstGeom prst="straightConnector1">
            <a:avLst/>
          </a:prstGeom>
          <a:noFill/>
          <a:ln w="9525" cap="flat" cmpd="sng">
            <a:solidFill>
              <a:srgbClr val="E6BB62"/>
            </a:solidFill>
            <a:prstDash val="solid"/>
            <a:round/>
            <a:headEnd type="none" w="sm" len="sm"/>
            <a:tailEnd type="none" w="sm" len="sm"/>
          </a:ln>
          <a:effectLst>
            <a:outerShdw blurRad="57150" dist="19050" dir="5400000" algn="bl" rotWithShape="0">
              <a:srgbClr val="000000">
                <a:alpha val="23530"/>
              </a:srgbClr>
            </a:outerShdw>
          </a:effectLst>
        </p:spPr>
      </p:cxnSp>
      <p:sp>
        <p:nvSpPr>
          <p:cNvPr id="196" name="Google Shape;196;p44"/>
          <p:cNvSpPr txBox="1"/>
          <p:nvPr/>
        </p:nvSpPr>
        <p:spPr>
          <a:xfrm>
            <a:off x="1090679"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n" sz="2267" b="1" kern="0">
                <a:solidFill>
                  <a:srgbClr val="E6BB62"/>
                </a:solidFill>
                <a:latin typeface="Lora"/>
                <a:ea typeface="Lora"/>
                <a:cs typeface="Lora"/>
                <a:sym typeface="Lora"/>
              </a:rPr>
              <a:t>Índice</a:t>
            </a:r>
            <a:endParaRPr sz="2267" b="1" kern="0">
              <a:solidFill>
                <a:srgbClr val="E6BB62"/>
              </a:solidFill>
              <a:latin typeface="Lora"/>
              <a:ea typeface="Lora"/>
              <a:cs typeface="Lora"/>
              <a:sym typeface="Lora"/>
            </a:endParaRPr>
          </a:p>
        </p:txBody>
      </p:sp>
      <p:sp>
        <p:nvSpPr>
          <p:cNvPr id="199" name="Google Shape;199;p44"/>
          <p:cNvSpPr/>
          <p:nvPr/>
        </p:nvSpPr>
        <p:spPr>
          <a:xfrm>
            <a:off x="1090667" y="3797233"/>
            <a:ext cx="7760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03.</a:t>
            </a:r>
            <a:endParaRPr sz="2000" kern="0">
              <a:solidFill>
                <a:srgbClr val="5B9BD5"/>
              </a:solidFill>
              <a:latin typeface="Montserrat"/>
              <a:ea typeface="Montserrat"/>
              <a:cs typeface="Montserrat"/>
              <a:sym typeface="Montserrat"/>
            </a:endParaRPr>
          </a:p>
        </p:txBody>
      </p:sp>
      <p:sp>
        <p:nvSpPr>
          <p:cNvPr id="200" name="Google Shape;200;p44"/>
          <p:cNvSpPr/>
          <p:nvPr/>
        </p:nvSpPr>
        <p:spPr>
          <a:xfrm>
            <a:off x="1866729" y="3797243"/>
            <a:ext cx="41392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n" sz="1867" b="1" kern="0" dirty="0">
                <a:solidFill>
                  <a:srgbClr val="FFFFFF"/>
                </a:solidFill>
                <a:latin typeface="Montserrat"/>
                <a:ea typeface="Montserrat"/>
                <a:cs typeface="Montserrat"/>
                <a:sym typeface="Montserrat"/>
              </a:rPr>
              <a:t>Lorem ipsum dolor </a:t>
            </a:r>
            <a:endParaRPr sz="1867" b="1" kern="0" dirty="0">
              <a:solidFill>
                <a:srgbClr val="FFFFFF"/>
              </a:solidFill>
              <a:latin typeface="Montserrat"/>
              <a:ea typeface="Montserrat"/>
              <a:cs typeface="Montserrat"/>
              <a:sym typeface="Montserrat"/>
            </a:endParaRPr>
          </a:p>
          <a:p>
            <a:pPr defTabSz="1219170">
              <a:buClr>
                <a:srgbClr val="000000"/>
              </a:buClr>
              <a:buSzPts val="1400"/>
            </a:pPr>
            <a:endParaRPr sz="1867" b="1" kern="0" dirty="0">
              <a:solidFill>
                <a:srgbClr val="FFFFFF"/>
              </a:solidFill>
              <a:latin typeface="Montserrat"/>
              <a:ea typeface="Montserrat"/>
              <a:cs typeface="Montserrat"/>
              <a:sym typeface="Montserrat"/>
            </a:endParaRPr>
          </a:p>
        </p:txBody>
      </p:sp>
      <p:sp>
        <p:nvSpPr>
          <p:cNvPr id="201" name="Google Shape;201;p44"/>
          <p:cNvSpPr/>
          <p:nvPr/>
        </p:nvSpPr>
        <p:spPr>
          <a:xfrm>
            <a:off x="6307267" y="3797233"/>
            <a:ext cx="6764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06.</a:t>
            </a:r>
            <a:endParaRPr sz="2000" kern="0">
              <a:solidFill>
                <a:srgbClr val="5B9BD5"/>
              </a:solidFill>
              <a:latin typeface="Montserrat"/>
              <a:ea typeface="Montserrat"/>
              <a:cs typeface="Montserrat"/>
              <a:sym typeface="Montserrat"/>
            </a:endParaRPr>
          </a:p>
        </p:txBody>
      </p:sp>
      <p:sp>
        <p:nvSpPr>
          <p:cNvPr id="202" name="Google Shape;202;p44"/>
          <p:cNvSpPr/>
          <p:nvPr/>
        </p:nvSpPr>
        <p:spPr>
          <a:xfrm>
            <a:off x="7090167" y="3797233"/>
            <a:ext cx="41392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n" sz="1867" b="1" kern="0">
                <a:solidFill>
                  <a:srgbClr val="FFFFFF"/>
                </a:solidFill>
                <a:latin typeface="Montserrat"/>
                <a:ea typeface="Montserrat"/>
                <a:cs typeface="Montserrat"/>
                <a:sym typeface="Montserrat"/>
              </a:rPr>
              <a:t>Lorem ipsum dolor </a:t>
            </a:r>
            <a:endParaRPr sz="1867" kern="0">
              <a:solidFill>
                <a:srgbClr val="FFFFFF"/>
              </a:solidFill>
              <a:latin typeface="Montserrat"/>
              <a:ea typeface="Montserrat"/>
              <a:cs typeface="Montserrat"/>
              <a:sym typeface="Montserrat"/>
            </a:endParaRPr>
          </a:p>
        </p:txBody>
      </p:sp>
      <p:pic>
        <p:nvPicPr>
          <p:cNvPr id="7" name="Gráfico 6">
            <a:extLst>
              <a:ext uri="{FF2B5EF4-FFF2-40B4-BE49-F238E27FC236}">
                <a16:creationId xmlns:a16="http://schemas.microsoft.com/office/drawing/2014/main" id="{E31FFA07-F26C-D2EC-86B9-4E7EB352281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
        <p:nvSpPr>
          <p:cNvPr id="2" name="Slide Number Placeholder 5">
            <a:extLst>
              <a:ext uri="{FF2B5EF4-FFF2-40B4-BE49-F238E27FC236}">
                <a16:creationId xmlns:a16="http://schemas.microsoft.com/office/drawing/2014/main" id="{F03ECE7F-1995-93D8-CDFB-3587AF7A2855}"/>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82A4E"/>
        </a:solidFill>
        <a:effectLst/>
      </p:bgPr>
    </p:bg>
    <p:spTree>
      <p:nvGrpSpPr>
        <p:cNvPr id="1" name="Shape 207"/>
        <p:cNvGrpSpPr/>
        <p:nvPr/>
      </p:nvGrpSpPr>
      <p:grpSpPr>
        <a:xfrm>
          <a:off x="0" y="0"/>
          <a:ext cx="0" cy="0"/>
          <a:chOff x="0" y="0"/>
          <a:chExt cx="0" cy="0"/>
        </a:xfrm>
      </p:grpSpPr>
      <p:sp>
        <p:nvSpPr>
          <p:cNvPr id="208" name="Google Shape;208;p45"/>
          <p:cNvSpPr/>
          <p:nvPr/>
        </p:nvSpPr>
        <p:spPr>
          <a:xfrm>
            <a:off x="1190453" y="1637100"/>
            <a:ext cx="1035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A.</a:t>
            </a:r>
            <a:endParaRPr sz="2000" kern="0">
              <a:solidFill>
                <a:srgbClr val="5B9BD5"/>
              </a:solidFill>
              <a:latin typeface="Montserrat"/>
              <a:ea typeface="Montserrat"/>
              <a:cs typeface="Montserrat"/>
              <a:sym typeface="Montserrat"/>
            </a:endParaRPr>
          </a:p>
        </p:txBody>
      </p:sp>
      <p:sp>
        <p:nvSpPr>
          <p:cNvPr id="209" name="Google Shape;209;p45"/>
          <p:cNvSpPr/>
          <p:nvPr/>
        </p:nvSpPr>
        <p:spPr>
          <a:xfrm>
            <a:off x="1866733" y="1667900"/>
            <a:ext cx="57140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n" sz="1600" b="1" kern="0" dirty="0">
                <a:solidFill>
                  <a:srgbClr val="FFFFFF"/>
                </a:solidFill>
                <a:latin typeface="Montserrat"/>
                <a:ea typeface="Montserrat"/>
                <a:cs typeface="Montserrat"/>
                <a:sym typeface="Montserrat"/>
              </a:rPr>
              <a:t>Lorem ipsum dolor sit amet, consectetur adipiscing</a:t>
            </a:r>
            <a:endParaRPr sz="1600" b="1" kern="0" dirty="0">
              <a:solidFill>
                <a:srgbClr val="FFFFFF"/>
              </a:solidFill>
              <a:latin typeface="Montserrat"/>
              <a:ea typeface="Montserrat"/>
              <a:cs typeface="Montserrat"/>
              <a:sym typeface="Montserrat"/>
            </a:endParaRPr>
          </a:p>
        </p:txBody>
      </p:sp>
      <p:sp>
        <p:nvSpPr>
          <p:cNvPr id="210" name="Google Shape;210;p45"/>
          <p:cNvSpPr/>
          <p:nvPr/>
        </p:nvSpPr>
        <p:spPr>
          <a:xfrm>
            <a:off x="1190476" y="3085900"/>
            <a:ext cx="1035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C.</a:t>
            </a:r>
            <a:endParaRPr sz="2000" kern="0">
              <a:solidFill>
                <a:srgbClr val="5B9BD5"/>
              </a:solidFill>
              <a:latin typeface="Montserrat"/>
              <a:ea typeface="Montserrat"/>
              <a:cs typeface="Montserrat"/>
              <a:sym typeface="Montserrat"/>
            </a:endParaRPr>
          </a:p>
        </p:txBody>
      </p:sp>
      <p:sp>
        <p:nvSpPr>
          <p:cNvPr id="211" name="Google Shape;211;p45"/>
          <p:cNvSpPr/>
          <p:nvPr/>
        </p:nvSpPr>
        <p:spPr>
          <a:xfrm>
            <a:off x="1866776" y="3085900"/>
            <a:ext cx="67752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n" sz="1600" b="1" kern="0">
                <a:solidFill>
                  <a:srgbClr val="FFFFFF"/>
                </a:solidFill>
                <a:latin typeface="Montserrat"/>
                <a:ea typeface="Montserrat"/>
                <a:cs typeface="Montserrat"/>
                <a:sym typeface="Montserrat"/>
              </a:rPr>
              <a:t>Lorem ipsum dolor sit amet, consectetur adipiscing</a:t>
            </a:r>
            <a:endParaRPr sz="1600" b="1" kern="0">
              <a:solidFill>
                <a:srgbClr val="FFFFFF"/>
              </a:solidFill>
              <a:latin typeface="Montserrat"/>
              <a:ea typeface="Montserrat"/>
              <a:cs typeface="Montserrat"/>
              <a:sym typeface="Montserrat"/>
            </a:endParaRPr>
          </a:p>
          <a:p>
            <a:pPr defTabSz="1219170">
              <a:buClr>
                <a:srgbClr val="000000"/>
              </a:buClr>
              <a:buSzPts val="1400"/>
            </a:pPr>
            <a:endParaRPr sz="1600" b="1" kern="0">
              <a:solidFill>
                <a:srgbClr val="FFFFFF"/>
              </a:solidFill>
              <a:latin typeface="Montserrat"/>
              <a:ea typeface="Montserrat"/>
              <a:cs typeface="Montserrat"/>
              <a:sym typeface="Montserrat"/>
            </a:endParaRPr>
          </a:p>
          <a:p>
            <a:pPr defTabSz="1219170">
              <a:buClr>
                <a:srgbClr val="000000"/>
              </a:buClr>
              <a:buSzPts val="1400"/>
            </a:pPr>
            <a:endParaRPr sz="1600" b="1" kern="0">
              <a:solidFill>
                <a:srgbClr val="FFFFFF"/>
              </a:solidFill>
              <a:latin typeface="Montserrat"/>
              <a:ea typeface="Montserrat"/>
              <a:cs typeface="Montserrat"/>
              <a:sym typeface="Montserrat"/>
            </a:endParaRPr>
          </a:p>
        </p:txBody>
      </p:sp>
      <p:sp>
        <p:nvSpPr>
          <p:cNvPr id="212" name="Google Shape;212;p45"/>
          <p:cNvSpPr/>
          <p:nvPr/>
        </p:nvSpPr>
        <p:spPr>
          <a:xfrm>
            <a:off x="1190453" y="2361511"/>
            <a:ext cx="1035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B.</a:t>
            </a:r>
            <a:endParaRPr sz="2000" kern="0">
              <a:solidFill>
                <a:srgbClr val="5B9BD5"/>
              </a:solidFill>
              <a:latin typeface="Montserrat"/>
              <a:ea typeface="Montserrat"/>
              <a:cs typeface="Montserrat"/>
              <a:sym typeface="Montserrat"/>
            </a:endParaRPr>
          </a:p>
        </p:txBody>
      </p:sp>
      <p:sp>
        <p:nvSpPr>
          <p:cNvPr id="213" name="Google Shape;213;p45"/>
          <p:cNvSpPr/>
          <p:nvPr/>
        </p:nvSpPr>
        <p:spPr>
          <a:xfrm>
            <a:off x="1866733" y="2361500"/>
            <a:ext cx="74248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n" sz="1600" b="1" kern="0">
                <a:solidFill>
                  <a:srgbClr val="FFFFFF"/>
                </a:solidFill>
                <a:latin typeface="Montserrat"/>
                <a:ea typeface="Montserrat"/>
                <a:cs typeface="Montserrat"/>
                <a:sym typeface="Montserrat"/>
              </a:rPr>
              <a:t>Lorem ipsum dolor sit amet, consectetur adipiscing</a:t>
            </a:r>
            <a:endParaRPr sz="1600" b="1" kern="0">
              <a:solidFill>
                <a:srgbClr val="FFFFFF"/>
              </a:solidFill>
              <a:latin typeface="Montserrat"/>
              <a:ea typeface="Montserrat"/>
              <a:cs typeface="Montserrat"/>
              <a:sym typeface="Montserrat"/>
            </a:endParaRPr>
          </a:p>
          <a:p>
            <a:pPr defTabSz="1219170">
              <a:buClr>
                <a:srgbClr val="000000"/>
              </a:buClr>
              <a:buSzPts val="1400"/>
            </a:pPr>
            <a:endParaRPr sz="1600" b="1" kern="0">
              <a:solidFill>
                <a:srgbClr val="FFFFFF"/>
              </a:solidFill>
              <a:latin typeface="Montserrat"/>
              <a:ea typeface="Montserrat"/>
              <a:cs typeface="Montserrat"/>
              <a:sym typeface="Montserrat"/>
            </a:endParaRPr>
          </a:p>
          <a:p>
            <a:pPr defTabSz="1219170">
              <a:buClr>
                <a:srgbClr val="000000"/>
              </a:buClr>
              <a:buSzPts val="1400"/>
            </a:pPr>
            <a:endParaRPr sz="1600" b="1" kern="0">
              <a:solidFill>
                <a:srgbClr val="FFFFFF"/>
              </a:solidFill>
              <a:latin typeface="Montserrat"/>
              <a:ea typeface="Montserrat"/>
              <a:cs typeface="Montserrat"/>
              <a:sym typeface="Montserrat"/>
            </a:endParaRPr>
          </a:p>
        </p:txBody>
      </p:sp>
      <p:sp>
        <p:nvSpPr>
          <p:cNvPr id="214" name="Google Shape;214;p45"/>
          <p:cNvSpPr/>
          <p:nvPr/>
        </p:nvSpPr>
        <p:spPr>
          <a:xfrm>
            <a:off x="1190476" y="3708709"/>
            <a:ext cx="1035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D.</a:t>
            </a:r>
            <a:endParaRPr sz="2000" kern="0">
              <a:solidFill>
                <a:srgbClr val="5B9BD5"/>
              </a:solidFill>
              <a:latin typeface="Montserrat"/>
              <a:ea typeface="Montserrat"/>
              <a:cs typeface="Montserrat"/>
              <a:sym typeface="Montserrat"/>
            </a:endParaRPr>
          </a:p>
        </p:txBody>
      </p:sp>
      <p:sp>
        <p:nvSpPr>
          <p:cNvPr id="215" name="Google Shape;215;p45"/>
          <p:cNvSpPr/>
          <p:nvPr/>
        </p:nvSpPr>
        <p:spPr>
          <a:xfrm>
            <a:off x="1866765" y="3708700"/>
            <a:ext cx="77168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n" sz="1600" b="1" kern="0">
                <a:solidFill>
                  <a:srgbClr val="FFFFFF"/>
                </a:solidFill>
                <a:latin typeface="Montserrat"/>
                <a:ea typeface="Montserrat"/>
                <a:cs typeface="Montserrat"/>
                <a:sym typeface="Montserrat"/>
              </a:rPr>
              <a:t>Lorem ipsum dolor sit amet, consectetur adipiscing</a:t>
            </a:r>
            <a:endParaRPr sz="1600" b="1" kern="0">
              <a:solidFill>
                <a:srgbClr val="FFFFFF"/>
              </a:solidFill>
              <a:latin typeface="Montserrat"/>
              <a:ea typeface="Montserrat"/>
              <a:cs typeface="Montserrat"/>
              <a:sym typeface="Montserrat"/>
            </a:endParaRPr>
          </a:p>
          <a:p>
            <a:pPr defTabSz="1219170">
              <a:buClr>
                <a:srgbClr val="000000"/>
              </a:buClr>
              <a:buSzPts val="1400"/>
            </a:pPr>
            <a:endParaRPr sz="1600" b="1" kern="0">
              <a:solidFill>
                <a:srgbClr val="FFFFFF"/>
              </a:solidFill>
              <a:latin typeface="Montserrat"/>
              <a:ea typeface="Montserrat"/>
              <a:cs typeface="Montserrat"/>
              <a:sym typeface="Montserrat"/>
            </a:endParaRPr>
          </a:p>
        </p:txBody>
      </p:sp>
      <p:cxnSp>
        <p:nvCxnSpPr>
          <p:cNvPr id="216" name="Google Shape;216;p45"/>
          <p:cNvCxnSpPr/>
          <p:nvPr/>
        </p:nvCxnSpPr>
        <p:spPr>
          <a:xfrm>
            <a:off x="1190467" y="1014600"/>
            <a:ext cx="9988000" cy="0"/>
          </a:xfrm>
          <a:prstGeom prst="straightConnector1">
            <a:avLst/>
          </a:prstGeom>
          <a:noFill/>
          <a:ln w="9525" cap="flat" cmpd="sng">
            <a:solidFill>
              <a:srgbClr val="E6BB62"/>
            </a:solidFill>
            <a:prstDash val="solid"/>
            <a:round/>
            <a:headEnd type="none" w="sm" len="sm"/>
            <a:tailEnd type="none" w="sm" len="sm"/>
          </a:ln>
          <a:effectLst>
            <a:outerShdw blurRad="57150" dist="19050" dir="5400000" algn="bl" rotWithShape="0">
              <a:srgbClr val="000000">
                <a:alpha val="23920"/>
              </a:srgbClr>
            </a:outerShdw>
          </a:effectLst>
        </p:spPr>
      </p:cxnSp>
      <p:sp>
        <p:nvSpPr>
          <p:cNvPr id="217" name="Google Shape;217;p45"/>
          <p:cNvSpPr txBox="1"/>
          <p:nvPr/>
        </p:nvSpPr>
        <p:spPr>
          <a:xfrm>
            <a:off x="1090679" y="539367"/>
            <a:ext cx="2327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700"/>
            </a:pPr>
            <a:r>
              <a:rPr lang="en" sz="2267" b="1" kern="0">
                <a:solidFill>
                  <a:srgbClr val="E6BB62"/>
                </a:solidFill>
                <a:latin typeface="Lora"/>
                <a:ea typeface="Lora"/>
                <a:cs typeface="Lora"/>
                <a:sym typeface="Lora"/>
              </a:rPr>
              <a:t>Índice</a:t>
            </a:r>
            <a:endParaRPr sz="2267" b="1" kern="0">
              <a:solidFill>
                <a:srgbClr val="E6BB62"/>
              </a:solidFill>
              <a:latin typeface="Lora"/>
              <a:ea typeface="Lora"/>
              <a:cs typeface="Lora"/>
              <a:sym typeface="Lora"/>
            </a:endParaRPr>
          </a:p>
        </p:txBody>
      </p:sp>
      <p:sp>
        <p:nvSpPr>
          <p:cNvPr id="218" name="Google Shape;218;p45"/>
          <p:cNvSpPr/>
          <p:nvPr/>
        </p:nvSpPr>
        <p:spPr>
          <a:xfrm>
            <a:off x="1190453" y="4331499"/>
            <a:ext cx="10356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E.</a:t>
            </a:r>
            <a:endParaRPr sz="2000" kern="0">
              <a:solidFill>
                <a:srgbClr val="5B9BD5"/>
              </a:solidFill>
              <a:latin typeface="Montserrat"/>
              <a:ea typeface="Montserrat"/>
              <a:cs typeface="Montserrat"/>
              <a:sym typeface="Montserrat"/>
            </a:endParaRPr>
          </a:p>
        </p:txBody>
      </p:sp>
      <p:sp>
        <p:nvSpPr>
          <p:cNvPr id="219" name="Google Shape;219;p45"/>
          <p:cNvSpPr/>
          <p:nvPr/>
        </p:nvSpPr>
        <p:spPr>
          <a:xfrm>
            <a:off x="1866733" y="4362300"/>
            <a:ext cx="6734400" cy="3692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n" sz="1600" b="1" kern="0">
                <a:solidFill>
                  <a:srgbClr val="FFFFFF"/>
                </a:solidFill>
                <a:latin typeface="Montserrat"/>
                <a:ea typeface="Montserrat"/>
                <a:cs typeface="Montserrat"/>
                <a:sym typeface="Montserrat"/>
              </a:rPr>
              <a:t>Lorem ipsum dolor sit amet, consectetur adipiscing</a:t>
            </a:r>
            <a:endParaRPr sz="1600" b="1" kern="0">
              <a:solidFill>
                <a:srgbClr val="FFFFFF"/>
              </a:solidFill>
              <a:latin typeface="Montserrat"/>
              <a:ea typeface="Montserrat"/>
              <a:cs typeface="Montserrat"/>
              <a:sym typeface="Montserrat"/>
            </a:endParaRPr>
          </a:p>
          <a:p>
            <a:pPr defTabSz="1219170">
              <a:buClr>
                <a:srgbClr val="000000"/>
              </a:buClr>
              <a:buSzPts val="1400"/>
            </a:pPr>
            <a:endParaRPr sz="1867" b="1" kern="0">
              <a:solidFill>
                <a:srgbClr val="FFFFFF"/>
              </a:solidFill>
              <a:latin typeface="Montserrat"/>
              <a:ea typeface="Montserrat"/>
              <a:cs typeface="Montserrat"/>
              <a:sym typeface="Montserrat"/>
            </a:endParaRPr>
          </a:p>
          <a:p>
            <a:pPr defTabSz="1219170">
              <a:buClr>
                <a:srgbClr val="000000"/>
              </a:buClr>
              <a:buSzPts val="1400"/>
            </a:pPr>
            <a:endParaRPr sz="1867" b="1" kern="0">
              <a:solidFill>
                <a:srgbClr val="FFFFFF"/>
              </a:solidFill>
              <a:latin typeface="Montserrat"/>
              <a:ea typeface="Montserrat"/>
              <a:cs typeface="Montserrat"/>
              <a:sym typeface="Montserrat"/>
            </a:endParaRPr>
          </a:p>
        </p:txBody>
      </p:sp>
      <p:sp>
        <p:nvSpPr>
          <p:cNvPr id="220" name="Google Shape;220;p45"/>
          <p:cNvSpPr/>
          <p:nvPr/>
        </p:nvSpPr>
        <p:spPr>
          <a:xfrm>
            <a:off x="1190467" y="4999776"/>
            <a:ext cx="1035600" cy="466800"/>
          </a:xfrm>
          <a:prstGeom prst="rect">
            <a:avLst/>
          </a:prstGeom>
          <a:noFill/>
          <a:ln>
            <a:noFill/>
          </a:ln>
        </p:spPr>
        <p:txBody>
          <a:bodyPr spcFirstLastPara="1" wrap="square" lIns="91433" tIns="45700" rIns="91433" bIns="45700" anchor="t" anchorCtr="0">
            <a:noAutofit/>
          </a:bodyPr>
          <a:lstStyle/>
          <a:p>
            <a:pPr defTabSz="1219170">
              <a:buClr>
                <a:srgbClr val="000000"/>
              </a:buClr>
              <a:buSzPts val="1500"/>
            </a:pPr>
            <a:r>
              <a:rPr lang="en" sz="2000" kern="0">
                <a:solidFill>
                  <a:srgbClr val="5B9BD5"/>
                </a:solidFill>
                <a:latin typeface="Montserrat"/>
                <a:ea typeface="Montserrat"/>
                <a:cs typeface="Montserrat"/>
                <a:sym typeface="Montserrat"/>
              </a:rPr>
              <a:t>F.</a:t>
            </a:r>
            <a:endParaRPr sz="2000" kern="0">
              <a:solidFill>
                <a:srgbClr val="5B9BD5"/>
              </a:solidFill>
              <a:latin typeface="Montserrat"/>
              <a:ea typeface="Montserrat"/>
              <a:cs typeface="Montserrat"/>
              <a:sym typeface="Montserrat"/>
            </a:endParaRPr>
          </a:p>
        </p:txBody>
      </p:sp>
      <p:sp>
        <p:nvSpPr>
          <p:cNvPr id="221" name="Google Shape;221;p45"/>
          <p:cNvSpPr/>
          <p:nvPr/>
        </p:nvSpPr>
        <p:spPr>
          <a:xfrm>
            <a:off x="1866733" y="4999767"/>
            <a:ext cx="7388400" cy="400000"/>
          </a:xfrm>
          <a:prstGeom prst="rect">
            <a:avLst/>
          </a:prstGeom>
          <a:noFill/>
          <a:ln>
            <a:noFill/>
          </a:ln>
        </p:spPr>
        <p:txBody>
          <a:bodyPr spcFirstLastPara="1" wrap="square" lIns="91433" tIns="45700" rIns="91433" bIns="45700" anchor="t" anchorCtr="0">
            <a:noAutofit/>
          </a:bodyPr>
          <a:lstStyle/>
          <a:p>
            <a:pPr defTabSz="1219170">
              <a:buClr>
                <a:srgbClr val="000000"/>
              </a:buClr>
              <a:buSzPts val="1400"/>
            </a:pPr>
            <a:r>
              <a:rPr lang="en" sz="1600" b="1" kern="0" dirty="0">
                <a:solidFill>
                  <a:srgbClr val="FFFFFF"/>
                </a:solidFill>
                <a:latin typeface="Montserrat"/>
                <a:ea typeface="Montserrat"/>
                <a:cs typeface="Montserrat"/>
                <a:sym typeface="Montserrat"/>
              </a:rPr>
              <a:t>Lorem ipsum dolor sit amet, consectetur adipiscing</a:t>
            </a:r>
            <a:endParaRPr sz="1600" b="1" kern="0" dirty="0">
              <a:solidFill>
                <a:srgbClr val="FFFFFF"/>
              </a:solidFill>
              <a:latin typeface="Montserrat"/>
              <a:ea typeface="Montserrat"/>
              <a:cs typeface="Montserrat"/>
              <a:sym typeface="Montserrat"/>
            </a:endParaRPr>
          </a:p>
          <a:p>
            <a:pPr defTabSz="1219170">
              <a:buClr>
                <a:srgbClr val="000000"/>
              </a:buClr>
              <a:buSzPts val="1400"/>
            </a:pPr>
            <a:endParaRPr sz="1600" b="1" kern="0" dirty="0">
              <a:solidFill>
                <a:srgbClr val="FFFFFF"/>
              </a:solidFill>
              <a:latin typeface="Montserrat"/>
              <a:ea typeface="Montserrat"/>
              <a:cs typeface="Montserrat"/>
              <a:sym typeface="Montserrat"/>
            </a:endParaRPr>
          </a:p>
          <a:p>
            <a:pPr defTabSz="1219170">
              <a:buClr>
                <a:srgbClr val="000000"/>
              </a:buClr>
              <a:buSzPts val="1400"/>
            </a:pPr>
            <a:endParaRPr sz="1600" b="1" kern="0" dirty="0">
              <a:solidFill>
                <a:srgbClr val="FFFFFF"/>
              </a:solidFill>
              <a:latin typeface="Montserrat"/>
              <a:ea typeface="Montserrat"/>
              <a:cs typeface="Montserrat"/>
              <a:sym typeface="Montserrat"/>
            </a:endParaRPr>
          </a:p>
          <a:p>
            <a:pPr defTabSz="1219170">
              <a:buClr>
                <a:srgbClr val="000000"/>
              </a:buClr>
              <a:buSzPts val="1400"/>
            </a:pPr>
            <a:endParaRPr sz="1600" b="1" kern="0" dirty="0">
              <a:solidFill>
                <a:srgbClr val="FFFFFF"/>
              </a:solidFill>
              <a:latin typeface="Montserrat"/>
              <a:ea typeface="Montserrat"/>
              <a:cs typeface="Montserrat"/>
              <a:sym typeface="Montserrat"/>
            </a:endParaRPr>
          </a:p>
        </p:txBody>
      </p:sp>
      <p:sp>
        <p:nvSpPr>
          <p:cNvPr id="2" name="Slide Number Placeholder 5">
            <a:extLst>
              <a:ext uri="{FF2B5EF4-FFF2-40B4-BE49-F238E27FC236}">
                <a16:creationId xmlns:a16="http://schemas.microsoft.com/office/drawing/2014/main" id="{6F737C91-C1E5-C0C9-2A42-45E73CC913F2}"/>
              </a:ext>
            </a:extLst>
          </p:cNvPr>
          <p:cNvSpPr txBox="1">
            <a:spLocks/>
          </p:cNvSpPr>
          <p:nvPr/>
        </p:nvSpPr>
        <p:spPr>
          <a:xfrm>
            <a:off x="936401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6C7877-C817-4464-A9D8-119395DEDFD0}" type="slidenum">
              <a:rPr lang="en-US" smtClean="0"/>
              <a:pPr/>
              <a:t>9</a:t>
            </a:fld>
            <a:endParaRPr lang="en-US" dirty="0"/>
          </a:p>
        </p:txBody>
      </p:sp>
      <p:pic>
        <p:nvPicPr>
          <p:cNvPr id="3" name="Gráfico 2">
            <a:extLst>
              <a:ext uri="{FF2B5EF4-FFF2-40B4-BE49-F238E27FC236}">
                <a16:creationId xmlns:a16="http://schemas.microsoft.com/office/drawing/2014/main" id="{44169C5D-3BD5-F0AE-1190-DF77BEF6C5A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8804" y="6287776"/>
            <a:ext cx="3449174" cy="3960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PPT BASE MINISTERIO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PPT BASE MINISTERIO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PPT BASE MINISTERIO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3_PPT BASE MINISTERIO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2FD01AE4C846C64BB270C14B7BF35715" ma:contentTypeVersion="11" ma:contentTypeDescription="Crear nuevo documento." ma:contentTypeScope="" ma:versionID="fb7caebc00aa4256b47a72253b79936f">
  <xsd:schema xmlns:xsd="http://www.w3.org/2001/XMLSchema" xmlns:xs="http://www.w3.org/2001/XMLSchema" xmlns:p="http://schemas.microsoft.com/office/2006/metadata/properties" xmlns:ns2="f02fd5ef-67ad-454d-a360-7ce758e52b60" xmlns:ns3="294685c4-18b0-492e-b4fd-b6ca13da8b8f" targetNamespace="http://schemas.microsoft.com/office/2006/metadata/properties" ma:root="true" ma:fieldsID="fcf77418ff36026f85a021d0ce96cbe7" ns2:_="" ns3:_="">
    <xsd:import namespace="f02fd5ef-67ad-454d-a360-7ce758e52b60"/>
    <xsd:import namespace="294685c4-18b0-492e-b4fd-b6ca13da8b8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d5ef-67ad-454d-a360-7ce758e52b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Etiquetas de imagen" ma:readOnly="false" ma:fieldId="{5cf76f15-5ced-4ddc-b409-7134ff3c332f}" ma:taxonomyMulti="true" ma:sspId="e093ffec-c6ed-42c8-8e9f-dea048bd0aef"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SearchProperties" ma:index="1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94685c4-18b0-492e-b4fd-b6ca13da8b8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97432362-44d8-439d-a03f-22e4ad790633}" ma:internalName="TaxCatchAll" ma:showField="CatchAllData" ma:web="294685c4-18b0-492e-b4fd-b6ca13da8b8f">
      <xsd:complexType>
        <xsd:complexContent>
          <xsd:extension base="dms:MultiChoiceLookup">
            <xsd:sequence>
              <xsd:element name="Value" type="dms:Lookup" maxOccurs="unbounded" minOccurs="0" nillable="true"/>
            </xsd:sequence>
          </xsd:extension>
        </xsd:complexContent>
      </xsd:complexType>
    </xsd:element>
    <xsd:element name="SharedWithUsers" ma:index="15"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D0B0A6D-E372-4A11-8308-AE5C6C728677}">
  <ds:schemaRefs>
    <ds:schemaRef ds:uri="http://schemas.microsoft.com/sharepoint/v3/contenttype/forms"/>
  </ds:schemaRefs>
</ds:datastoreItem>
</file>

<file path=customXml/itemProps2.xml><?xml version="1.0" encoding="utf-8"?>
<ds:datastoreItem xmlns:ds="http://schemas.openxmlformats.org/officeDocument/2006/customXml" ds:itemID="{01210FE6-2FA8-4A24-994A-5EF8788100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2fd5ef-67ad-454d-a360-7ce758e52b60"/>
    <ds:schemaRef ds:uri="294685c4-18b0-492e-b4fd-b6ca13da8b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3586</TotalTime>
  <Words>3435</Words>
  <Application>Microsoft Office PowerPoint</Application>
  <PresentationFormat>Panorámica</PresentationFormat>
  <Paragraphs>646</Paragraphs>
  <Slides>50</Slides>
  <Notes>49</Notes>
  <HiddenSlides>0</HiddenSlides>
  <MMClips>0</MMClips>
  <ScaleCrop>false</ScaleCrop>
  <HeadingPairs>
    <vt:vector size="6" baseType="variant">
      <vt:variant>
        <vt:lpstr>Fuentes usadas</vt:lpstr>
      </vt:variant>
      <vt:variant>
        <vt:i4>14</vt:i4>
      </vt:variant>
      <vt:variant>
        <vt:lpstr>Tema</vt:lpstr>
      </vt:variant>
      <vt:variant>
        <vt:i4>8</vt:i4>
      </vt:variant>
      <vt:variant>
        <vt:lpstr>Títulos de diapositiva</vt:lpstr>
      </vt:variant>
      <vt:variant>
        <vt:i4>50</vt:i4>
      </vt:variant>
    </vt:vector>
  </HeadingPairs>
  <TitlesOfParts>
    <vt:vector size="72" baseType="lpstr">
      <vt:lpstr>Arial</vt:lpstr>
      <vt:lpstr>Calibri</vt:lpstr>
      <vt:lpstr>Calibri Light</vt:lpstr>
      <vt:lpstr>Lora</vt:lpstr>
      <vt:lpstr>Lora Medium</vt:lpstr>
      <vt:lpstr>Lora SemiBold</vt:lpstr>
      <vt:lpstr>Montserrat</vt:lpstr>
      <vt:lpstr>Montserrat Black</vt:lpstr>
      <vt:lpstr>Montserrat ExtraBold</vt:lpstr>
      <vt:lpstr>Montserrat Light</vt:lpstr>
      <vt:lpstr>Montserrat Medium</vt:lpstr>
      <vt:lpstr>Montserrat SemiBold</vt:lpstr>
      <vt:lpstr>Roboto</vt:lpstr>
      <vt:lpstr>Verdana</vt:lpstr>
      <vt:lpstr>Office Theme</vt:lpstr>
      <vt:lpstr>Simple Light</vt:lpstr>
      <vt:lpstr>1_PPT BASE MINISTERIOS</vt:lpstr>
      <vt:lpstr>2_PPT BASE MINISTERIOS</vt:lpstr>
      <vt:lpstr>1_Office Theme</vt:lpstr>
      <vt:lpstr>2_Office Theme</vt:lpstr>
      <vt:lpstr>PPT BASE MINISTERIOS</vt:lpstr>
      <vt:lpstr>3_PPT BASE MINISTERIOS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 Movsichoff</dc:creator>
  <cp:lastModifiedBy>Claudio Daniel Biancofiore</cp:lastModifiedBy>
  <cp:revision>157</cp:revision>
  <dcterms:created xsi:type="dcterms:W3CDTF">2023-11-03T22:54:22Z</dcterms:created>
  <dcterms:modified xsi:type="dcterms:W3CDTF">2025-11-07T15:17:56Z</dcterms:modified>
</cp:coreProperties>
</file>